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0" r:id="rId1"/>
  </p:sldMasterIdLst>
  <p:notesMasterIdLst>
    <p:notesMasterId r:id="rId68"/>
  </p:notesMasterIdLst>
  <p:sldIdLst>
    <p:sldId id="314" r:id="rId2"/>
    <p:sldId id="275" r:id="rId3"/>
    <p:sldId id="256" r:id="rId4"/>
    <p:sldId id="315" r:id="rId5"/>
    <p:sldId id="257" r:id="rId6"/>
    <p:sldId id="316" r:id="rId7"/>
    <p:sldId id="258" r:id="rId8"/>
    <p:sldId id="317" r:id="rId9"/>
    <p:sldId id="259" r:id="rId10"/>
    <p:sldId id="260" r:id="rId11"/>
    <p:sldId id="261" r:id="rId12"/>
    <p:sldId id="262" r:id="rId13"/>
    <p:sldId id="318" r:id="rId14"/>
    <p:sldId id="263" r:id="rId15"/>
    <p:sldId id="264" r:id="rId16"/>
    <p:sldId id="265" r:id="rId17"/>
    <p:sldId id="266" r:id="rId18"/>
    <p:sldId id="267" r:id="rId19"/>
    <p:sldId id="268" r:id="rId20"/>
    <p:sldId id="269" r:id="rId21"/>
    <p:sldId id="270" r:id="rId22"/>
    <p:sldId id="271" r:id="rId23"/>
    <p:sldId id="272" r:id="rId24"/>
    <p:sldId id="319" r:id="rId25"/>
    <p:sldId id="273" r:id="rId26"/>
    <p:sldId id="274" r:id="rId27"/>
    <p:sldId id="276" r:id="rId28"/>
    <p:sldId id="277" r:id="rId29"/>
    <p:sldId id="278" r:id="rId30"/>
    <p:sldId id="279" r:id="rId31"/>
    <p:sldId id="280" r:id="rId32"/>
    <p:sldId id="281" r:id="rId33"/>
    <p:sldId id="282" r:id="rId34"/>
    <p:sldId id="320" r:id="rId35"/>
    <p:sldId id="321"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94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AF4B04-1815-4E45-917D-D685DB531104}" type="datetimeFigureOut">
              <a:rPr lang="en-US" smtClean="0"/>
              <a:t>6/21/2014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24895D-F665-446A-8695-AB1E5377736A}" type="slidenum">
              <a:rPr lang="en-US" smtClean="0"/>
              <a:t>‹#›</a:t>
            </a:fld>
            <a:endParaRPr lang="en-US"/>
          </a:p>
        </p:txBody>
      </p:sp>
    </p:spTree>
    <p:extLst>
      <p:ext uri="{BB962C8B-B14F-4D97-AF65-F5344CB8AC3E}">
        <p14:creationId xmlns:p14="http://schemas.microsoft.com/office/powerpoint/2010/main" val="3819443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r>
              <a:rPr lang="en-US" smtClean="0"/>
              <a:t>6/21/2014</a:t>
            </a:r>
            <a:endParaRPr lang="en-US"/>
          </a:p>
        </p:txBody>
      </p:sp>
      <p:sp>
        <p:nvSpPr>
          <p:cNvPr id="17" name="Footer Placeholder 16"/>
          <p:cNvSpPr>
            <a:spLocks noGrp="1"/>
          </p:cNvSpPr>
          <p:nvPr>
            <p:ph type="ftr" sz="quarter" idx="11"/>
          </p:nvPr>
        </p:nvSpPr>
        <p:spPr>
          <a:xfrm>
            <a:off x="2898648" y="6355080"/>
            <a:ext cx="3474720" cy="365760"/>
          </a:xfrm>
        </p:spPr>
        <p:txBody>
          <a:bodyPr/>
          <a:lstStyle/>
          <a:p>
            <a:r>
              <a:rPr lang="en-US" smtClean="0"/>
              <a:t>400 Silent Years - RMK</a:t>
            </a:r>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AC9677D4-CCDE-49D8-97D2-82032C93D70B}" type="slidenum">
              <a:rPr lang="en-US" smtClean="0"/>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6/21/2014</a:t>
            </a:r>
            <a:endParaRPr lang="en-US"/>
          </a:p>
        </p:txBody>
      </p:sp>
      <p:sp>
        <p:nvSpPr>
          <p:cNvPr id="5" name="Footer Placeholder 4"/>
          <p:cNvSpPr>
            <a:spLocks noGrp="1"/>
          </p:cNvSpPr>
          <p:nvPr>
            <p:ph type="ftr" sz="quarter" idx="11"/>
          </p:nvPr>
        </p:nvSpPr>
        <p:spPr/>
        <p:txBody>
          <a:bodyPr/>
          <a:lstStyle/>
          <a:p>
            <a:r>
              <a:rPr lang="en-US" smtClean="0"/>
              <a:t>400 Silent Years - RMK</a:t>
            </a:r>
            <a:endParaRPr lang="en-US"/>
          </a:p>
        </p:txBody>
      </p:sp>
      <p:sp>
        <p:nvSpPr>
          <p:cNvPr id="6" name="Slide Number Placeholder 5"/>
          <p:cNvSpPr>
            <a:spLocks noGrp="1"/>
          </p:cNvSpPr>
          <p:nvPr>
            <p:ph type="sldNum" sz="quarter" idx="12"/>
          </p:nvPr>
        </p:nvSpPr>
        <p:spPr/>
        <p:txBody>
          <a:bodyPr/>
          <a:lstStyle/>
          <a:p>
            <a:fld id="{AC9677D4-CCDE-49D8-97D2-82032C93D70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6/21/2014</a:t>
            </a:r>
            <a:endParaRPr lang="en-US"/>
          </a:p>
        </p:txBody>
      </p:sp>
      <p:sp>
        <p:nvSpPr>
          <p:cNvPr id="5" name="Footer Placeholder 4"/>
          <p:cNvSpPr>
            <a:spLocks noGrp="1"/>
          </p:cNvSpPr>
          <p:nvPr>
            <p:ph type="ftr" sz="quarter" idx="11"/>
          </p:nvPr>
        </p:nvSpPr>
        <p:spPr/>
        <p:txBody>
          <a:bodyPr/>
          <a:lstStyle/>
          <a:p>
            <a:r>
              <a:rPr lang="en-US" smtClean="0"/>
              <a:t>400 Silent Years - RMK</a:t>
            </a:r>
            <a:endParaRPr lang="en-US"/>
          </a:p>
        </p:txBody>
      </p:sp>
      <p:sp>
        <p:nvSpPr>
          <p:cNvPr id="6" name="Slide Number Placeholder 5"/>
          <p:cNvSpPr>
            <a:spLocks noGrp="1"/>
          </p:cNvSpPr>
          <p:nvPr>
            <p:ph type="sldNum" sz="quarter" idx="12"/>
          </p:nvPr>
        </p:nvSpPr>
        <p:spPr/>
        <p:txBody>
          <a:bodyPr/>
          <a:lstStyle/>
          <a:p>
            <a:fld id="{AC9677D4-CCDE-49D8-97D2-82032C93D70B}" type="slidenum">
              <a:rPr lang="en-US" smtClean="0"/>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r>
              <a:rPr lang="en-US" smtClean="0"/>
              <a:t>6/21/2014</a:t>
            </a:r>
            <a:endParaRPr lang="en-US"/>
          </a:p>
        </p:txBody>
      </p:sp>
      <p:sp>
        <p:nvSpPr>
          <p:cNvPr id="5" name="Footer Placeholder 4"/>
          <p:cNvSpPr>
            <a:spLocks noGrp="1"/>
          </p:cNvSpPr>
          <p:nvPr>
            <p:ph type="ftr" sz="quarter" idx="11"/>
          </p:nvPr>
        </p:nvSpPr>
        <p:spPr/>
        <p:txBody>
          <a:bodyPr/>
          <a:lstStyle/>
          <a:p>
            <a:r>
              <a:rPr lang="en-US" smtClean="0"/>
              <a:t>400 Silent Years - RMK</a:t>
            </a:r>
            <a:endParaRPr lang="en-US"/>
          </a:p>
        </p:txBody>
      </p:sp>
      <p:sp>
        <p:nvSpPr>
          <p:cNvPr id="6" name="Slide Number Placeholder 5"/>
          <p:cNvSpPr>
            <a:spLocks noGrp="1"/>
          </p:cNvSpPr>
          <p:nvPr>
            <p:ph type="sldNum" sz="quarter" idx="12"/>
          </p:nvPr>
        </p:nvSpPr>
        <p:spPr/>
        <p:txBody>
          <a:bodyPr/>
          <a:lstStyle/>
          <a:p>
            <a:fld id="{AC9677D4-CCDE-49D8-97D2-82032C93D70B}" type="slidenum">
              <a:rPr lang="en-US" smtClean="0"/>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r>
              <a:rPr lang="en-US" smtClean="0"/>
              <a:t>6/21/2014</a:t>
            </a:r>
            <a:endParaRPr lang="en-US"/>
          </a:p>
        </p:txBody>
      </p:sp>
      <p:sp>
        <p:nvSpPr>
          <p:cNvPr id="5" name="Footer Placeholder 4"/>
          <p:cNvSpPr>
            <a:spLocks noGrp="1"/>
          </p:cNvSpPr>
          <p:nvPr>
            <p:ph type="ftr" sz="quarter" idx="11"/>
          </p:nvPr>
        </p:nvSpPr>
        <p:spPr>
          <a:xfrm>
            <a:off x="2898648" y="6355080"/>
            <a:ext cx="3474720" cy="365760"/>
          </a:xfrm>
        </p:spPr>
        <p:txBody>
          <a:bodyPr/>
          <a:lstStyle/>
          <a:p>
            <a:r>
              <a:rPr lang="en-US" smtClean="0"/>
              <a:t>400 Silent Years - RMK</a:t>
            </a:r>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AC9677D4-CCDE-49D8-97D2-82032C93D70B}" type="slidenum">
              <a:rPr lang="en-US" smtClean="0"/>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r>
              <a:rPr lang="en-US" smtClean="0"/>
              <a:t>6/21/2014</a:t>
            </a:r>
            <a:endParaRPr lang="en-US"/>
          </a:p>
        </p:txBody>
      </p:sp>
      <p:sp>
        <p:nvSpPr>
          <p:cNvPr id="6" name="Footer Placeholder 5"/>
          <p:cNvSpPr>
            <a:spLocks noGrp="1"/>
          </p:cNvSpPr>
          <p:nvPr>
            <p:ph type="ftr" sz="quarter" idx="11"/>
          </p:nvPr>
        </p:nvSpPr>
        <p:spPr/>
        <p:txBody>
          <a:bodyPr/>
          <a:lstStyle/>
          <a:p>
            <a:r>
              <a:rPr lang="en-US" smtClean="0"/>
              <a:t>400 Silent Years - RMK</a:t>
            </a:r>
            <a:endParaRPr lang="en-US"/>
          </a:p>
        </p:txBody>
      </p:sp>
      <p:sp>
        <p:nvSpPr>
          <p:cNvPr id="7" name="Slide Number Placeholder 6"/>
          <p:cNvSpPr>
            <a:spLocks noGrp="1"/>
          </p:cNvSpPr>
          <p:nvPr>
            <p:ph type="sldNum" sz="quarter" idx="12"/>
          </p:nvPr>
        </p:nvSpPr>
        <p:spPr/>
        <p:txBody>
          <a:bodyPr/>
          <a:lstStyle/>
          <a:p>
            <a:fld id="{AC9677D4-CCDE-49D8-97D2-82032C93D70B}" type="slidenum">
              <a:rPr lang="en-US" smtClean="0"/>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r>
              <a:rPr lang="en-US" smtClean="0"/>
              <a:t>6/21/2014</a:t>
            </a:r>
            <a:endParaRPr lang="en-US"/>
          </a:p>
        </p:txBody>
      </p:sp>
      <p:sp>
        <p:nvSpPr>
          <p:cNvPr id="8" name="Footer Placeholder 7"/>
          <p:cNvSpPr>
            <a:spLocks noGrp="1"/>
          </p:cNvSpPr>
          <p:nvPr>
            <p:ph type="ftr" sz="quarter" idx="11"/>
          </p:nvPr>
        </p:nvSpPr>
        <p:spPr/>
        <p:txBody>
          <a:bodyPr/>
          <a:lstStyle/>
          <a:p>
            <a:r>
              <a:rPr lang="en-US" smtClean="0"/>
              <a:t>400 Silent Years - RMK</a:t>
            </a:r>
            <a:endParaRPr lang="en-US"/>
          </a:p>
        </p:txBody>
      </p:sp>
      <p:sp>
        <p:nvSpPr>
          <p:cNvPr id="9" name="Slide Number Placeholder 8"/>
          <p:cNvSpPr>
            <a:spLocks noGrp="1"/>
          </p:cNvSpPr>
          <p:nvPr>
            <p:ph type="sldNum" sz="quarter" idx="12"/>
          </p:nvPr>
        </p:nvSpPr>
        <p:spPr/>
        <p:txBody>
          <a:bodyPr/>
          <a:lstStyle/>
          <a:p>
            <a:fld id="{AC9677D4-CCDE-49D8-97D2-82032C93D70B}" type="slidenum">
              <a:rPr lang="en-US" smtClean="0"/>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6/21/2014</a:t>
            </a:r>
            <a:endParaRPr lang="en-US"/>
          </a:p>
        </p:txBody>
      </p:sp>
      <p:sp>
        <p:nvSpPr>
          <p:cNvPr id="4" name="Footer Placeholder 3"/>
          <p:cNvSpPr>
            <a:spLocks noGrp="1"/>
          </p:cNvSpPr>
          <p:nvPr>
            <p:ph type="ftr" sz="quarter" idx="11"/>
          </p:nvPr>
        </p:nvSpPr>
        <p:spPr/>
        <p:txBody>
          <a:bodyPr/>
          <a:lstStyle/>
          <a:p>
            <a:r>
              <a:rPr lang="en-US" smtClean="0"/>
              <a:t>400 Silent Years - RMK</a:t>
            </a:r>
            <a:endParaRPr lang="en-US"/>
          </a:p>
        </p:txBody>
      </p:sp>
      <p:sp>
        <p:nvSpPr>
          <p:cNvPr id="5" name="Slide Number Placeholder 4"/>
          <p:cNvSpPr>
            <a:spLocks noGrp="1"/>
          </p:cNvSpPr>
          <p:nvPr>
            <p:ph type="sldNum" sz="quarter" idx="12"/>
          </p:nvPr>
        </p:nvSpPr>
        <p:spPr/>
        <p:txBody>
          <a:bodyPr/>
          <a:lstStyle/>
          <a:p>
            <a:fld id="{AC9677D4-CCDE-49D8-97D2-82032C93D70B}" type="slidenum">
              <a:rPr lang="en-US" smtClean="0"/>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6/21/2014</a:t>
            </a:r>
            <a:endParaRPr lang="en-US"/>
          </a:p>
        </p:txBody>
      </p:sp>
      <p:sp>
        <p:nvSpPr>
          <p:cNvPr id="3" name="Footer Placeholder 2"/>
          <p:cNvSpPr>
            <a:spLocks noGrp="1"/>
          </p:cNvSpPr>
          <p:nvPr>
            <p:ph type="ftr" sz="quarter" idx="11"/>
          </p:nvPr>
        </p:nvSpPr>
        <p:spPr/>
        <p:txBody>
          <a:bodyPr/>
          <a:lstStyle/>
          <a:p>
            <a:r>
              <a:rPr lang="en-US" smtClean="0"/>
              <a:t>400 Silent Years - RMK</a:t>
            </a:r>
            <a:endParaRPr lang="en-US"/>
          </a:p>
        </p:txBody>
      </p:sp>
      <p:sp>
        <p:nvSpPr>
          <p:cNvPr id="4" name="Slide Number Placeholder 3"/>
          <p:cNvSpPr>
            <a:spLocks noGrp="1"/>
          </p:cNvSpPr>
          <p:nvPr>
            <p:ph type="sldNum" sz="quarter" idx="12"/>
          </p:nvPr>
        </p:nvSpPr>
        <p:spPr/>
        <p:txBody>
          <a:bodyPr/>
          <a:lstStyle/>
          <a:p>
            <a:fld id="{AC9677D4-CCDE-49D8-97D2-82032C93D70B}" type="slidenum">
              <a:rPr lang="en-US" smtClean="0"/>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6/21/2014</a:t>
            </a:r>
            <a:endParaRPr lang="en-US"/>
          </a:p>
        </p:txBody>
      </p:sp>
      <p:sp>
        <p:nvSpPr>
          <p:cNvPr id="6" name="Footer Placeholder 5"/>
          <p:cNvSpPr>
            <a:spLocks noGrp="1"/>
          </p:cNvSpPr>
          <p:nvPr>
            <p:ph type="ftr" sz="quarter" idx="11"/>
          </p:nvPr>
        </p:nvSpPr>
        <p:spPr/>
        <p:txBody>
          <a:bodyPr/>
          <a:lstStyle/>
          <a:p>
            <a:r>
              <a:rPr lang="en-US" smtClean="0"/>
              <a:t>400 Silent Years - RMK</a:t>
            </a:r>
            <a:endParaRPr lang="en-US"/>
          </a:p>
        </p:txBody>
      </p:sp>
      <p:sp>
        <p:nvSpPr>
          <p:cNvPr id="7" name="Slide Number Placeholder 6"/>
          <p:cNvSpPr>
            <a:spLocks noGrp="1"/>
          </p:cNvSpPr>
          <p:nvPr>
            <p:ph type="sldNum" sz="quarter" idx="12"/>
          </p:nvPr>
        </p:nvSpPr>
        <p:spPr/>
        <p:txBody>
          <a:bodyPr/>
          <a:lstStyle/>
          <a:p>
            <a:fld id="{AC9677D4-CCDE-49D8-97D2-82032C93D70B}"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6/21/2014</a:t>
            </a:r>
            <a:endParaRPr lang="en-US"/>
          </a:p>
        </p:txBody>
      </p:sp>
      <p:sp>
        <p:nvSpPr>
          <p:cNvPr id="6" name="Footer Placeholder 5"/>
          <p:cNvSpPr>
            <a:spLocks noGrp="1"/>
          </p:cNvSpPr>
          <p:nvPr>
            <p:ph type="ftr" sz="quarter" idx="11"/>
          </p:nvPr>
        </p:nvSpPr>
        <p:spPr/>
        <p:txBody>
          <a:bodyPr/>
          <a:lstStyle/>
          <a:p>
            <a:r>
              <a:rPr lang="en-US" smtClean="0"/>
              <a:t>400 Silent Years - RMK</a:t>
            </a:r>
            <a:endParaRPr lang="en-US"/>
          </a:p>
        </p:txBody>
      </p:sp>
      <p:sp>
        <p:nvSpPr>
          <p:cNvPr id="7" name="Slide Number Placeholder 6"/>
          <p:cNvSpPr>
            <a:spLocks noGrp="1"/>
          </p:cNvSpPr>
          <p:nvPr>
            <p:ph type="sldNum" sz="quarter" idx="12"/>
          </p:nvPr>
        </p:nvSpPr>
        <p:spPr/>
        <p:txBody>
          <a:bodyPr/>
          <a:lstStyle/>
          <a:p>
            <a:fld id="{AC9677D4-CCDE-49D8-97D2-82032C93D70B}"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r>
              <a:rPr lang="en-US" smtClean="0"/>
              <a:t>6/21/2014</a:t>
            </a:r>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r>
              <a:rPr lang="en-US" smtClean="0"/>
              <a:t>400 Silent Years - RMK</a:t>
            </a:r>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AC9677D4-CCDE-49D8-97D2-82032C93D70B}" type="slidenum">
              <a:rPr lang="en-US" smtClean="0"/>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effectLst>
                  <a:outerShdw blurRad="38100" dist="38100" dir="2700000" algn="tl">
                    <a:srgbClr val="000000">
                      <a:alpha val="43137"/>
                    </a:srgbClr>
                  </a:outerShdw>
                </a:effectLst>
              </a:rPr>
              <a:t>Mystery – What happened ??</a:t>
            </a:r>
            <a:endParaRPr lang="en-US" i="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normAutofit fontScale="92500" lnSpcReduction="20000"/>
          </a:bodyPr>
          <a:lstStyle/>
          <a:p>
            <a:r>
              <a:rPr lang="en-US" dirty="0" smtClean="0"/>
              <a:t>Bible says generally to avoid conflict</a:t>
            </a:r>
          </a:p>
          <a:p>
            <a:r>
              <a:rPr lang="en-US" dirty="0" smtClean="0"/>
              <a:t>But, at times, Jesus deliberately stirred conflict</a:t>
            </a:r>
          </a:p>
          <a:p>
            <a:pPr lvl="1"/>
            <a:r>
              <a:rPr lang="en-US" dirty="0" smtClean="0"/>
              <a:t>He opposed the Pharisees &amp; scribes directly &amp; with energy</a:t>
            </a:r>
          </a:p>
          <a:p>
            <a:pPr lvl="1"/>
            <a:r>
              <a:rPr lang="en-US" dirty="0" smtClean="0"/>
              <a:t>He didn’t invite them to a friendly exchange of ideas</a:t>
            </a:r>
          </a:p>
          <a:p>
            <a:pPr lvl="1"/>
            <a:r>
              <a:rPr lang="en-US" dirty="0" smtClean="0"/>
              <a:t>He </a:t>
            </a:r>
            <a:r>
              <a:rPr lang="en-US" dirty="0" smtClean="0"/>
              <a:t>accused them of being hypocrites</a:t>
            </a:r>
          </a:p>
          <a:p>
            <a:pPr lvl="1"/>
            <a:r>
              <a:rPr lang="en-US" dirty="0" smtClean="0"/>
              <a:t>When </a:t>
            </a:r>
            <a:r>
              <a:rPr lang="en-US" dirty="0" smtClean="0"/>
              <a:t>He first entered Jerusalem, He went straight to their turf – the Temple grounds</a:t>
            </a:r>
          </a:p>
          <a:p>
            <a:pPr lvl="1"/>
            <a:r>
              <a:rPr lang="en-US" dirty="0" smtClean="0"/>
              <a:t>The week before, He challenged them repeatedly in Matt 23</a:t>
            </a:r>
          </a:p>
          <a:p>
            <a:pPr lvl="2"/>
            <a:r>
              <a:rPr lang="en-US" dirty="0" smtClean="0"/>
              <a:t>Their words had the authority of Moses, but their acts did not</a:t>
            </a:r>
          </a:p>
          <a:p>
            <a:r>
              <a:rPr lang="en-US" dirty="0" smtClean="0"/>
              <a:t>These were national spiritual leaders – what happened ??</a:t>
            </a:r>
          </a:p>
          <a:p>
            <a:r>
              <a:rPr lang="en-US" dirty="0" smtClean="0"/>
              <a:t>And why didn’t the people recognize Jesus as their Messiah, &amp; override the Pharisees ??</a:t>
            </a:r>
          </a:p>
          <a:p>
            <a:r>
              <a:rPr lang="en-US" dirty="0" smtClean="0"/>
              <a:t>It is necessary to go back 400 years to see the buildup to these conditions</a:t>
            </a:r>
            <a:endParaRPr lang="en-US" dirty="0"/>
          </a:p>
        </p:txBody>
      </p:sp>
      <p:sp>
        <p:nvSpPr>
          <p:cNvPr id="4" name="Date Placeholder 3"/>
          <p:cNvSpPr>
            <a:spLocks noGrp="1"/>
          </p:cNvSpPr>
          <p:nvPr>
            <p:ph type="dt" sz="half" idx="10"/>
          </p:nvPr>
        </p:nvSpPr>
        <p:spPr/>
        <p:txBody>
          <a:bodyPr/>
          <a:lstStyle/>
          <a:p>
            <a:r>
              <a:rPr lang="en-US" smtClean="0"/>
              <a:t>6/21/2014</a:t>
            </a:r>
            <a:endParaRPr lang="en-US"/>
          </a:p>
        </p:txBody>
      </p:sp>
      <p:sp>
        <p:nvSpPr>
          <p:cNvPr id="5" name="Footer Placeholder 4"/>
          <p:cNvSpPr>
            <a:spLocks noGrp="1"/>
          </p:cNvSpPr>
          <p:nvPr>
            <p:ph type="ftr" sz="quarter" idx="11"/>
          </p:nvPr>
        </p:nvSpPr>
        <p:spPr/>
        <p:txBody>
          <a:bodyPr/>
          <a:lstStyle/>
          <a:p>
            <a:r>
              <a:rPr lang="en-US" smtClean="0"/>
              <a:t>400 Silent Years - RMK</a:t>
            </a:r>
            <a:endParaRPr lang="en-US"/>
          </a:p>
        </p:txBody>
      </p:sp>
      <p:sp>
        <p:nvSpPr>
          <p:cNvPr id="6" name="Slide Number Placeholder 5"/>
          <p:cNvSpPr>
            <a:spLocks noGrp="1"/>
          </p:cNvSpPr>
          <p:nvPr>
            <p:ph type="sldNum" sz="quarter" idx="12"/>
          </p:nvPr>
        </p:nvSpPr>
        <p:spPr/>
        <p:txBody>
          <a:bodyPr/>
          <a:lstStyle/>
          <a:p>
            <a:fld id="{AC9677D4-CCDE-49D8-97D2-82032C93D70B}" type="slidenum">
              <a:rPr lang="en-US" smtClean="0"/>
              <a:t>1</a:t>
            </a:fld>
            <a:endParaRPr lang="en-US"/>
          </a:p>
        </p:txBody>
      </p:sp>
    </p:spTree>
    <p:extLst>
      <p:ext uri="{BB962C8B-B14F-4D97-AF65-F5344CB8AC3E}">
        <p14:creationId xmlns:p14="http://schemas.microsoft.com/office/powerpoint/2010/main" val="173412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anim calcmode="lin" valueType="num">
                                      <p:cBhvr>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500"/>
                                        <p:tgtEl>
                                          <p:spTgt spid="3">
                                            <p:txEl>
                                              <p:pRg st="6" end="6"/>
                                            </p:txEl>
                                          </p:spTgt>
                                        </p:tgtEl>
                                      </p:cBhvr>
                                    </p:animEffect>
                                    <p:anim calcmode="lin" valueType="num">
                                      <p:cBhvr>
                                        <p:cTn id="5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6" end="6"/>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500"/>
                                        <p:tgtEl>
                                          <p:spTgt spid="3">
                                            <p:txEl>
                                              <p:pRg st="7" end="7"/>
                                            </p:txEl>
                                          </p:spTgt>
                                        </p:tgtEl>
                                      </p:cBhvr>
                                    </p:animEffect>
                                    <p:anim calcmode="lin" valueType="num">
                                      <p:cBhvr>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6"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fade">
                                      <p:cBhvr>
                                        <p:cTn id="61" dur="500"/>
                                        <p:tgtEl>
                                          <p:spTgt spid="3">
                                            <p:txEl>
                                              <p:pRg st="8" end="8"/>
                                            </p:txEl>
                                          </p:spTgt>
                                        </p:tgtEl>
                                      </p:cBhvr>
                                    </p:animEffect>
                                    <p:anim calcmode="lin" valueType="num">
                                      <p:cBhvr>
                                        <p:cTn id="6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3"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
                                            <p:txEl>
                                              <p:pRg st="9" end="9"/>
                                            </p:txEl>
                                          </p:spTgt>
                                        </p:tgtEl>
                                        <p:attrNameLst>
                                          <p:attrName>style.visibility</p:attrName>
                                        </p:attrNameLst>
                                      </p:cBhvr>
                                      <p:to>
                                        <p:strVal val="visible"/>
                                      </p:to>
                                    </p:set>
                                    <p:animEffect transition="in" filter="fade">
                                      <p:cBhvr>
                                        <p:cTn id="68" dur="500"/>
                                        <p:tgtEl>
                                          <p:spTgt spid="3">
                                            <p:txEl>
                                              <p:pRg st="9" end="9"/>
                                            </p:txEl>
                                          </p:spTgt>
                                        </p:tgtEl>
                                      </p:cBhvr>
                                    </p:animEffect>
                                    <p:anim calcmode="lin" valueType="num">
                                      <p:cBhvr>
                                        <p:cTn id="6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0" dur="5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3">
                                            <p:txEl>
                                              <p:pRg st="10" end="10"/>
                                            </p:txEl>
                                          </p:spTgt>
                                        </p:tgtEl>
                                        <p:attrNameLst>
                                          <p:attrName>style.visibility</p:attrName>
                                        </p:attrNameLst>
                                      </p:cBhvr>
                                      <p:to>
                                        <p:strVal val="visible"/>
                                      </p:to>
                                    </p:set>
                                    <p:animEffect transition="in" filter="fade">
                                      <p:cBhvr>
                                        <p:cTn id="75" dur="500"/>
                                        <p:tgtEl>
                                          <p:spTgt spid="3">
                                            <p:txEl>
                                              <p:pRg st="10" end="10"/>
                                            </p:txEl>
                                          </p:spTgt>
                                        </p:tgtEl>
                                      </p:cBhvr>
                                    </p:animEffect>
                                    <p:anim calcmode="lin" valueType="num">
                                      <p:cBhvr>
                                        <p:cTn id="76"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7" dur="5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3" name="Date Placeholder 2"/>
          <p:cNvSpPr>
            <a:spLocks noGrp="1"/>
          </p:cNvSpPr>
          <p:nvPr>
            <p:ph type="dt" sz="half" idx="10"/>
          </p:nvPr>
        </p:nvSpPr>
        <p:spPr/>
        <p:txBody>
          <a:bodyPr/>
          <a:lstStyle/>
          <a:p>
            <a:r>
              <a:rPr lang="en-US" smtClean="0"/>
              <a:t>6/21/2014</a:t>
            </a:r>
            <a:endParaRPr lang="en-US"/>
          </a:p>
        </p:txBody>
      </p:sp>
      <p:sp>
        <p:nvSpPr>
          <p:cNvPr id="4" name="Footer Placeholder 3"/>
          <p:cNvSpPr>
            <a:spLocks noGrp="1"/>
          </p:cNvSpPr>
          <p:nvPr>
            <p:ph type="ftr" sz="quarter" idx="11"/>
          </p:nvPr>
        </p:nvSpPr>
        <p:spPr/>
        <p:txBody>
          <a:bodyPr/>
          <a:lstStyle/>
          <a:p>
            <a:r>
              <a:rPr lang="en-US" smtClean="0"/>
              <a:t>400 Silent Years - RMK</a:t>
            </a:r>
            <a:endParaRPr lang="en-US"/>
          </a:p>
        </p:txBody>
      </p:sp>
      <p:sp>
        <p:nvSpPr>
          <p:cNvPr id="5" name="Slide Number Placeholder 4"/>
          <p:cNvSpPr>
            <a:spLocks noGrp="1"/>
          </p:cNvSpPr>
          <p:nvPr>
            <p:ph type="sldNum" sz="quarter" idx="12"/>
          </p:nvPr>
        </p:nvSpPr>
        <p:spPr/>
        <p:txBody>
          <a:bodyPr/>
          <a:lstStyle/>
          <a:p>
            <a:fld id="{AC9677D4-CCDE-49D8-97D2-82032C93D70B}" type="slidenum">
              <a:rPr lang="en-US" smtClean="0"/>
              <a:t>10</a:t>
            </a:fld>
            <a:endParaRPr lang="en-US"/>
          </a:p>
        </p:txBody>
      </p:sp>
    </p:spTree>
    <p:extLst>
      <p:ext uri="{BB962C8B-B14F-4D97-AF65-F5344CB8AC3E}">
        <p14:creationId xmlns:p14="http://schemas.microsoft.com/office/powerpoint/2010/main" val="39560707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3" name="Date Placeholder 2"/>
          <p:cNvSpPr>
            <a:spLocks noGrp="1"/>
          </p:cNvSpPr>
          <p:nvPr>
            <p:ph type="dt" sz="half" idx="10"/>
          </p:nvPr>
        </p:nvSpPr>
        <p:spPr/>
        <p:txBody>
          <a:bodyPr/>
          <a:lstStyle/>
          <a:p>
            <a:r>
              <a:rPr lang="en-US" smtClean="0"/>
              <a:t>6/21/2014</a:t>
            </a:r>
            <a:endParaRPr lang="en-US"/>
          </a:p>
        </p:txBody>
      </p:sp>
      <p:sp>
        <p:nvSpPr>
          <p:cNvPr id="4" name="Footer Placeholder 3"/>
          <p:cNvSpPr>
            <a:spLocks noGrp="1"/>
          </p:cNvSpPr>
          <p:nvPr>
            <p:ph type="ftr" sz="quarter" idx="11"/>
          </p:nvPr>
        </p:nvSpPr>
        <p:spPr/>
        <p:txBody>
          <a:bodyPr/>
          <a:lstStyle/>
          <a:p>
            <a:r>
              <a:rPr lang="en-US" smtClean="0"/>
              <a:t>400 Silent Years - RMK</a:t>
            </a:r>
            <a:endParaRPr lang="en-US"/>
          </a:p>
        </p:txBody>
      </p:sp>
      <p:sp>
        <p:nvSpPr>
          <p:cNvPr id="5" name="Slide Number Placeholder 4"/>
          <p:cNvSpPr>
            <a:spLocks noGrp="1"/>
          </p:cNvSpPr>
          <p:nvPr>
            <p:ph type="sldNum" sz="quarter" idx="12"/>
          </p:nvPr>
        </p:nvSpPr>
        <p:spPr/>
        <p:txBody>
          <a:bodyPr/>
          <a:lstStyle/>
          <a:p>
            <a:fld id="{AC9677D4-CCDE-49D8-97D2-82032C93D70B}" type="slidenum">
              <a:rPr lang="en-US" smtClean="0"/>
              <a:t>11</a:t>
            </a:fld>
            <a:endParaRPr lang="en-US"/>
          </a:p>
        </p:txBody>
      </p:sp>
    </p:spTree>
    <p:extLst>
      <p:ext uri="{BB962C8B-B14F-4D97-AF65-F5344CB8AC3E}">
        <p14:creationId xmlns:p14="http://schemas.microsoft.com/office/powerpoint/2010/main" val="22690177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3" name="Date Placeholder 2"/>
          <p:cNvSpPr>
            <a:spLocks noGrp="1"/>
          </p:cNvSpPr>
          <p:nvPr>
            <p:ph type="dt" sz="half" idx="10"/>
          </p:nvPr>
        </p:nvSpPr>
        <p:spPr/>
        <p:txBody>
          <a:bodyPr/>
          <a:lstStyle/>
          <a:p>
            <a:r>
              <a:rPr lang="en-US" smtClean="0"/>
              <a:t>6/21/2014</a:t>
            </a:r>
            <a:endParaRPr lang="en-US"/>
          </a:p>
        </p:txBody>
      </p:sp>
      <p:sp>
        <p:nvSpPr>
          <p:cNvPr id="4" name="Footer Placeholder 3"/>
          <p:cNvSpPr>
            <a:spLocks noGrp="1"/>
          </p:cNvSpPr>
          <p:nvPr>
            <p:ph type="ftr" sz="quarter" idx="11"/>
          </p:nvPr>
        </p:nvSpPr>
        <p:spPr/>
        <p:txBody>
          <a:bodyPr/>
          <a:lstStyle/>
          <a:p>
            <a:r>
              <a:rPr lang="en-US" smtClean="0"/>
              <a:t>400 Silent Years - RMK</a:t>
            </a:r>
            <a:endParaRPr lang="en-US"/>
          </a:p>
        </p:txBody>
      </p:sp>
      <p:sp>
        <p:nvSpPr>
          <p:cNvPr id="5" name="Slide Number Placeholder 4"/>
          <p:cNvSpPr>
            <a:spLocks noGrp="1"/>
          </p:cNvSpPr>
          <p:nvPr>
            <p:ph type="sldNum" sz="quarter" idx="12"/>
          </p:nvPr>
        </p:nvSpPr>
        <p:spPr/>
        <p:txBody>
          <a:bodyPr/>
          <a:lstStyle/>
          <a:p>
            <a:fld id="{AC9677D4-CCDE-49D8-97D2-82032C93D70B}" type="slidenum">
              <a:rPr lang="en-US" smtClean="0"/>
              <a:t>12</a:t>
            </a:fld>
            <a:endParaRPr lang="en-US"/>
          </a:p>
        </p:txBody>
      </p:sp>
    </p:spTree>
    <p:extLst>
      <p:ext uri="{BB962C8B-B14F-4D97-AF65-F5344CB8AC3E}">
        <p14:creationId xmlns:p14="http://schemas.microsoft.com/office/powerpoint/2010/main" val="29620169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effectLst>
                  <a:outerShdw blurRad="38100" dist="38100" dir="2700000" algn="tl">
                    <a:srgbClr val="000000">
                      <a:alpha val="43137"/>
                    </a:srgbClr>
                  </a:outerShdw>
                </a:effectLst>
              </a:rPr>
              <a:t>The Jews under priestly rule</a:t>
            </a:r>
            <a:endParaRPr lang="en-US" i="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normAutofit/>
          </a:bodyPr>
          <a:lstStyle/>
          <a:p>
            <a:r>
              <a:rPr lang="en-US" sz="2400" dirty="0" smtClean="0"/>
              <a:t>Nehemiah worked to keep the idolatrous world surrounding Judah from coming in</a:t>
            </a:r>
          </a:p>
          <a:p>
            <a:r>
              <a:rPr lang="en-US" sz="2400" dirty="0" smtClean="0"/>
              <a:t>Both the Persians &amp; the following Greeks exercised mild rule over the Jews</a:t>
            </a:r>
          </a:p>
          <a:p>
            <a:r>
              <a:rPr lang="en-US" sz="2400" dirty="0" smtClean="0"/>
              <a:t>Both delegated authority to the high priest</a:t>
            </a:r>
          </a:p>
          <a:p>
            <a:pPr lvl="1"/>
            <a:r>
              <a:rPr lang="en-US" sz="2400" dirty="0" err="1" smtClean="0"/>
              <a:t>Jeshua</a:t>
            </a:r>
            <a:r>
              <a:rPr lang="en-US" sz="2400" dirty="0" smtClean="0"/>
              <a:t> served in the temple reconstruction  515 – 490 BC, came from Babylon with </a:t>
            </a:r>
            <a:r>
              <a:rPr lang="en-US" sz="2400" dirty="0" err="1" smtClean="0"/>
              <a:t>Zerubbabel</a:t>
            </a:r>
            <a:endParaRPr lang="en-US" sz="2400" dirty="0" smtClean="0"/>
          </a:p>
          <a:p>
            <a:pPr lvl="1"/>
            <a:r>
              <a:rPr lang="en-US" sz="2400" dirty="0" err="1" smtClean="0"/>
              <a:t>Eliashib</a:t>
            </a:r>
            <a:r>
              <a:rPr lang="en-US" sz="2400" dirty="0" smtClean="0"/>
              <a:t> under Nehemiah</a:t>
            </a:r>
          </a:p>
          <a:p>
            <a:pPr lvl="1"/>
            <a:r>
              <a:rPr lang="en-US" sz="2400" dirty="0" smtClean="0"/>
              <a:t>But his son, </a:t>
            </a:r>
            <a:r>
              <a:rPr lang="en-US" sz="2400" dirty="0" err="1" smtClean="0"/>
              <a:t>Joiada</a:t>
            </a:r>
            <a:r>
              <a:rPr lang="en-US" sz="2400" dirty="0" smtClean="0"/>
              <a:t>, encouraged intermarrying with idolatrous nations surrounding them</a:t>
            </a:r>
          </a:p>
          <a:p>
            <a:pPr lvl="1"/>
            <a:r>
              <a:rPr lang="en-US" sz="2400" dirty="0" err="1" smtClean="0"/>
              <a:t>Jaddua</a:t>
            </a:r>
            <a:r>
              <a:rPr lang="en-US" sz="2400" dirty="0" smtClean="0"/>
              <a:t> confronted Alexander the Great as he approached Jerusalem</a:t>
            </a:r>
            <a:endParaRPr lang="en-US" sz="2400" dirty="0"/>
          </a:p>
        </p:txBody>
      </p:sp>
      <p:sp>
        <p:nvSpPr>
          <p:cNvPr id="4" name="Date Placeholder 3"/>
          <p:cNvSpPr>
            <a:spLocks noGrp="1"/>
          </p:cNvSpPr>
          <p:nvPr>
            <p:ph type="dt" sz="half" idx="10"/>
          </p:nvPr>
        </p:nvSpPr>
        <p:spPr/>
        <p:txBody>
          <a:bodyPr/>
          <a:lstStyle/>
          <a:p>
            <a:r>
              <a:rPr lang="en-US" smtClean="0"/>
              <a:t>6/21/2014</a:t>
            </a:r>
            <a:endParaRPr lang="en-US"/>
          </a:p>
        </p:txBody>
      </p:sp>
      <p:sp>
        <p:nvSpPr>
          <p:cNvPr id="5" name="Footer Placeholder 4"/>
          <p:cNvSpPr>
            <a:spLocks noGrp="1"/>
          </p:cNvSpPr>
          <p:nvPr>
            <p:ph type="ftr" sz="quarter" idx="11"/>
          </p:nvPr>
        </p:nvSpPr>
        <p:spPr/>
        <p:txBody>
          <a:bodyPr/>
          <a:lstStyle/>
          <a:p>
            <a:r>
              <a:rPr lang="en-US" smtClean="0"/>
              <a:t>400 Silent Years - RMK</a:t>
            </a:r>
            <a:endParaRPr lang="en-US"/>
          </a:p>
        </p:txBody>
      </p:sp>
      <p:sp>
        <p:nvSpPr>
          <p:cNvPr id="6" name="Slide Number Placeholder 5"/>
          <p:cNvSpPr>
            <a:spLocks noGrp="1"/>
          </p:cNvSpPr>
          <p:nvPr>
            <p:ph type="sldNum" sz="quarter" idx="12"/>
          </p:nvPr>
        </p:nvSpPr>
        <p:spPr/>
        <p:txBody>
          <a:bodyPr/>
          <a:lstStyle/>
          <a:p>
            <a:fld id="{AC9677D4-CCDE-49D8-97D2-82032C93D70B}" type="slidenum">
              <a:rPr lang="en-US" smtClean="0"/>
              <a:t>13</a:t>
            </a:fld>
            <a:endParaRPr lang="en-US"/>
          </a:p>
        </p:txBody>
      </p:sp>
    </p:spTree>
    <p:extLst>
      <p:ext uri="{BB962C8B-B14F-4D97-AF65-F5344CB8AC3E}">
        <p14:creationId xmlns:p14="http://schemas.microsoft.com/office/powerpoint/2010/main" val="150877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2" name="Date Placeholder 1"/>
          <p:cNvSpPr>
            <a:spLocks noGrp="1"/>
          </p:cNvSpPr>
          <p:nvPr>
            <p:ph type="dt" sz="half" idx="10"/>
          </p:nvPr>
        </p:nvSpPr>
        <p:spPr/>
        <p:txBody>
          <a:bodyPr/>
          <a:lstStyle/>
          <a:p>
            <a:r>
              <a:rPr lang="en-US" smtClean="0"/>
              <a:t>6/21/2014</a:t>
            </a:r>
            <a:endParaRPr lang="en-US"/>
          </a:p>
        </p:txBody>
      </p:sp>
      <p:sp>
        <p:nvSpPr>
          <p:cNvPr id="4" name="Footer Placeholder 3"/>
          <p:cNvSpPr>
            <a:spLocks noGrp="1"/>
          </p:cNvSpPr>
          <p:nvPr>
            <p:ph type="ftr" sz="quarter" idx="11"/>
          </p:nvPr>
        </p:nvSpPr>
        <p:spPr/>
        <p:txBody>
          <a:bodyPr/>
          <a:lstStyle/>
          <a:p>
            <a:r>
              <a:rPr lang="en-US" smtClean="0"/>
              <a:t>400 Silent Years - RMK</a:t>
            </a:r>
            <a:endParaRPr lang="en-US"/>
          </a:p>
        </p:txBody>
      </p:sp>
      <p:sp>
        <p:nvSpPr>
          <p:cNvPr id="5" name="Slide Number Placeholder 4"/>
          <p:cNvSpPr>
            <a:spLocks noGrp="1"/>
          </p:cNvSpPr>
          <p:nvPr>
            <p:ph type="sldNum" sz="quarter" idx="12"/>
          </p:nvPr>
        </p:nvSpPr>
        <p:spPr/>
        <p:txBody>
          <a:bodyPr/>
          <a:lstStyle/>
          <a:p>
            <a:fld id="{AC9677D4-CCDE-49D8-97D2-82032C93D70B}" type="slidenum">
              <a:rPr lang="en-US" smtClean="0"/>
              <a:t>14</a:t>
            </a:fld>
            <a:endParaRPr lang="en-US"/>
          </a:p>
        </p:txBody>
      </p:sp>
    </p:spTree>
    <p:extLst>
      <p:ext uri="{BB962C8B-B14F-4D97-AF65-F5344CB8AC3E}">
        <p14:creationId xmlns:p14="http://schemas.microsoft.com/office/powerpoint/2010/main" val="22986603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3" name="Date Placeholder 2"/>
          <p:cNvSpPr>
            <a:spLocks noGrp="1"/>
          </p:cNvSpPr>
          <p:nvPr>
            <p:ph type="dt" sz="half" idx="10"/>
          </p:nvPr>
        </p:nvSpPr>
        <p:spPr/>
        <p:txBody>
          <a:bodyPr/>
          <a:lstStyle/>
          <a:p>
            <a:r>
              <a:rPr lang="en-US" smtClean="0"/>
              <a:t>6/21/2014</a:t>
            </a:r>
            <a:endParaRPr lang="en-US"/>
          </a:p>
        </p:txBody>
      </p:sp>
      <p:sp>
        <p:nvSpPr>
          <p:cNvPr id="4" name="Footer Placeholder 3"/>
          <p:cNvSpPr>
            <a:spLocks noGrp="1"/>
          </p:cNvSpPr>
          <p:nvPr>
            <p:ph type="ftr" sz="quarter" idx="11"/>
          </p:nvPr>
        </p:nvSpPr>
        <p:spPr/>
        <p:txBody>
          <a:bodyPr/>
          <a:lstStyle/>
          <a:p>
            <a:r>
              <a:rPr lang="en-US" smtClean="0"/>
              <a:t>400 Silent Years - RMK</a:t>
            </a:r>
            <a:endParaRPr lang="en-US"/>
          </a:p>
        </p:txBody>
      </p:sp>
      <p:sp>
        <p:nvSpPr>
          <p:cNvPr id="5" name="Slide Number Placeholder 4"/>
          <p:cNvSpPr>
            <a:spLocks noGrp="1"/>
          </p:cNvSpPr>
          <p:nvPr>
            <p:ph type="sldNum" sz="quarter" idx="12"/>
          </p:nvPr>
        </p:nvSpPr>
        <p:spPr/>
        <p:txBody>
          <a:bodyPr/>
          <a:lstStyle/>
          <a:p>
            <a:fld id="{AC9677D4-CCDE-49D8-97D2-82032C93D70B}" type="slidenum">
              <a:rPr lang="en-US" smtClean="0"/>
              <a:t>15</a:t>
            </a:fld>
            <a:endParaRPr lang="en-US"/>
          </a:p>
        </p:txBody>
      </p:sp>
    </p:spTree>
    <p:extLst>
      <p:ext uri="{BB962C8B-B14F-4D97-AF65-F5344CB8AC3E}">
        <p14:creationId xmlns:p14="http://schemas.microsoft.com/office/powerpoint/2010/main" val="11661218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3" name="Date Placeholder 2"/>
          <p:cNvSpPr>
            <a:spLocks noGrp="1"/>
          </p:cNvSpPr>
          <p:nvPr>
            <p:ph type="dt" sz="half" idx="10"/>
          </p:nvPr>
        </p:nvSpPr>
        <p:spPr/>
        <p:txBody>
          <a:bodyPr/>
          <a:lstStyle/>
          <a:p>
            <a:r>
              <a:rPr lang="en-US" smtClean="0"/>
              <a:t>6/21/2014</a:t>
            </a:r>
            <a:endParaRPr lang="en-US"/>
          </a:p>
        </p:txBody>
      </p:sp>
      <p:sp>
        <p:nvSpPr>
          <p:cNvPr id="4" name="Footer Placeholder 3"/>
          <p:cNvSpPr>
            <a:spLocks noGrp="1"/>
          </p:cNvSpPr>
          <p:nvPr>
            <p:ph type="ftr" sz="quarter" idx="11"/>
          </p:nvPr>
        </p:nvSpPr>
        <p:spPr/>
        <p:txBody>
          <a:bodyPr/>
          <a:lstStyle/>
          <a:p>
            <a:r>
              <a:rPr lang="en-US" smtClean="0"/>
              <a:t>400 Silent Years - RMK</a:t>
            </a:r>
            <a:endParaRPr lang="en-US"/>
          </a:p>
        </p:txBody>
      </p:sp>
      <p:sp>
        <p:nvSpPr>
          <p:cNvPr id="5" name="Slide Number Placeholder 4"/>
          <p:cNvSpPr>
            <a:spLocks noGrp="1"/>
          </p:cNvSpPr>
          <p:nvPr>
            <p:ph type="sldNum" sz="quarter" idx="12"/>
          </p:nvPr>
        </p:nvSpPr>
        <p:spPr/>
        <p:txBody>
          <a:bodyPr/>
          <a:lstStyle/>
          <a:p>
            <a:fld id="{AC9677D4-CCDE-49D8-97D2-82032C93D70B}" type="slidenum">
              <a:rPr lang="en-US" smtClean="0"/>
              <a:t>16</a:t>
            </a:fld>
            <a:endParaRPr lang="en-US"/>
          </a:p>
        </p:txBody>
      </p:sp>
    </p:spTree>
    <p:extLst>
      <p:ext uri="{BB962C8B-B14F-4D97-AF65-F5344CB8AC3E}">
        <p14:creationId xmlns:p14="http://schemas.microsoft.com/office/powerpoint/2010/main" val="34702075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3" name="Date Placeholder 2"/>
          <p:cNvSpPr>
            <a:spLocks noGrp="1"/>
          </p:cNvSpPr>
          <p:nvPr>
            <p:ph type="dt" sz="half" idx="10"/>
          </p:nvPr>
        </p:nvSpPr>
        <p:spPr/>
        <p:txBody>
          <a:bodyPr/>
          <a:lstStyle/>
          <a:p>
            <a:r>
              <a:rPr lang="en-US" smtClean="0"/>
              <a:t>6/21/2014</a:t>
            </a:r>
            <a:endParaRPr lang="en-US"/>
          </a:p>
        </p:txBody>
      </p:sp>
      <p:sp>
        <p:nvSpPr>
          <p:cNvPr id="4" name="Footer Placeholder 3"/>
          <p:cNvSpPr>
            <a:spLocks noGrp="1"/>
          </p:cNvSpPr>
          <p:nvPr>
            <p:ph type="ftr" sz="quarter" idx="11"/>
          </p:nvPr>
        </p:nvSpPr>
        <p:spPr/>
        <p:txBody>
          <a:bodyPr/>
          <a:lstStyle/>
          <a:p>
            <a:r>
              <a:rPr lang="en-US" smtClean="0"/>
              <a:t>400 Silent Years - RMK</a:t>
            </a:r>
            <a:endParaRPr lang="en-US"/>
          </a:p>
        </p:txBody>
      </p:sp>
      <p:sp>
        <p:nvSpPr>
          <p:cNvPr id="5" name="Slide Number Placeholder 4"/>
          <p:cNvSpPr>
            <a:spLocks noGrp="1"/>
          </p:cNvSpPr>
          <p:nvPr>
            <p:ph type="sldNum" sz="quarter" idx="12"/>
          </p:nvPr>
        </p:nvSpPr>
        <p:spPr/>
        <p:txBody>
          <a:bodyPr/>
          <a:lstStyle/>
          <a:p>
            <a:fld id="{AC9677D4-CCDE-49D8-97D2-82032C93D70B}" type="slidenum">
              <a:rPr lang="en-US" smtClean="0"/>
              <a:t>17</a:t>
            </a:fld>
            <a:endParaRPr lang="en-US"/>
          </a:p>
        </p:txBody>
      </p:sp>
    </p:spTree>
    <p:extLst>
      <p:ext uri="{BB962C8B-B14F-4D97-AF65-F5344CB8AC3E}">
        <p14:creationId xmlns:p14="http://schemas.microsoft.com/office/powerpoint/2010/main" val="8928735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351" y="0"/>
            <a:ext cx="8875297" cy="6858000"/>
          </a:xfrm>
          <a:prstGeom prst="rect">
            <a:avLst/>
          </a:prstGeom>
        </p:spPr>
      </p:pic>
      <p:sp>
        <p:nvSpPr>
          <p:cNvPr id="3" name="Date Placeholder 2"/>
          <p:cNvSpPr>
            <a:spLocks noGrp="1"/>
          </p:cNvSpPr>
          <p:nvPr>
            <p:ph type="dt" sz="half" idx="10"/>
          </p:nvPr>
        </p:nvSpPr>
        <p:spPr/>
        <p:txBody>
          <a:bodyPr/>
          <a:lstStyle/>
          <a:p>
            <a:r>
              <a:rPr lang="en-US" smtClean="0"/>
              <a:t>6/21/2014</a:t>
            </a:r>
            <a:endParaRPr lang="en-US"/>
          </a:p>
        </p:txBody>
      </p:sp>
      <p:sp>
        <p:nvSpPr>
          <p:cNvPr id="4" name="Footer Placeholder 3"/>
          <p:cNvSpPr>
            <a:spLocks noGrp="1"/>
          </p:cNvSpPr>
          <p:nvPr>
            <p:ph type="ftr" sz="quarter" idx="11"/>
          </p:nvPr>
        </p:nvSpPr>
        <p:spPr/>
        <p:txBody>
          <a:bodyPr/>
          <a:lstStyle/>
          <a:p>
            <a:r>
              <a:rPr lang="en-US" smtClean="0"/>
              <a:t>400 Silent Years - RMK</a:t>
            </a:r>
            <a:endParaRPr lang="en-US"/>
          </a:p>
        </p:txBody>
      </p:sp>
      <p:sp>
        <p:nvSpPr>
          <p:cNvPr id="5" name="Slide Number Placeholder 4"/>
          <p:cNvSpPr>
            <a:spLocks noGrp="1"/>
          </p:cNvSpPr>
          <p:nvPr>
            <p:ph type="sldNum" sz="quarter" idx="12"/>
          </p:nvPr>
        </p:nvSpPr>
        <p:spPr/>
        <p:txBody>
          <a:bodyPr/>
          <a:lstStyle/>
          <a:p>
            <a:fld id="{AC9677D4-CCDE-49D8-97D2-82032C93D70B}" type="slidenum">
              <a:rPr lang="en-US" smtClean="0"/>
              <a:t>18</a:t>
            </a:fld>
            <a:endParaRPr lang="en-US"/>
          </a:p>
        </p:txBody>
      </p:sp>
    </p:spTree>
    <p:extLst>
      <p:ext uri="{BB962C8B-B14F-4D97-AF65-F5344CB8AC3E}">
        <p14:creationId xmlns:p14="http://schemas.microsoft.com/office/powerpoint/2010/main" val="24379683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351" y="0"/>
            <a:ext cx="8875297" cy="6858000"/>
          </a:xfrm>
          <a:prstGeom prst="rect">
            <a:avLst/>
          </a:prstGeom>
        </p:spPr>
      </p:pic>
      <p:sp>
        <p:nvSpPr>
          <p:cNvPr id="3" name="Date Placeholder 2"/>
          <p:cNvSpPr>
            <a:spLocks noGrp="1"/>
          </p:cNvSpPr>
          <p:nvPr>
            <p:ph type="dt" sz="half" idx="10"/>
          </p:nvPr>
        </p:nvSpPr>
        <p:spPr/>
        <p:txBody>
          <a:bodyPr/>
          <a:lstStyle/>
          <a:p>
            <a:r>
              <a:rPr lang="en-US" smtClean="0"/>
              <a:t>6/21/2014</a:t>
            </a:r>
            <a:endParaRPr lang="en-US"/>
          </a:p>
        </p:txBody>
      </p:sp>
      <p:sp>
        <p:nvSpPr>
          <p:cNvPr id="4" name="Footer Placeholder 3"/>
          <p:cNvSpPr>
            <a:spLocks noGrp="1"/>
          </p:cNvSpPr>
          <p:nvPr>
            <p:ph type="ftr" sz="quarter" idx="11"/>
          </p:nvPr>
        </p:nvSpPr>
        <p:spPr/>
        <p:txBody>
          <a:bodyPr/>
          <a:lstStyle/>
          <a:p>
            <a:r>
              <a:rPr lang="en-US" smtClean="0"/>
              <a:t>400 Silent Years - RMK</a:t>
            </a:r>
            <a:endParaRPr lang="en-US"/>
          </a:p>
        </p:txBody>
      </p:sp>
      <p:sp>
        <p:nvSpPr>
          <p:cNvPr id="5" name="Slide Number Placeholder 4"/>
          <p:cNvSpPr>
            <a:spLocks noGrp="1"/>
          </p:cNvSpPr>
          <p:nvPr>
            <p:ph type="sldNum" sz="quarter" idx="12"/>
          </p:nvPr>
        </p:nvSpPr>
        <p:spPr/>
        <p:txBody>
          <a:bodyPr/>
          <a:lstStyle/>
          <a:p>
            <a:fld id="{AC9677D4-CCDE-49D8-97D2-82032C93D70B}" type="slidenum">
              <a:rPr lang="en-US" smtClean="0"/>
              <a:t>19</a:t>
            </a:fld>
            <a:endParaRPr lang="en-US"/>
          </a:p>
        </p:txBody>
      </p:sp>
    </p:spTree>
    <p:extLst>
      <p:ext uri="{BB962C8B-B14F-4D97-AF65-F5344CB8AC3E}">
        <p14:creationId xmlns:p14="http://schemas.microsoft.com/office/powerpoint/2010/main" val="18973028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990600"/>
            <a:ext cx="8458200" cy="1222375"/>
          </a:xfrm>
        </p:spPr>
        <p:txBody>
          <a:bodyPr>
            <a:normAutofit/>
          </a:bodyPr>
          <a:lstStyle/>
          <a:p>
            <a:pPr algn="ctr"/>
            <a:r>
              <a:rPr lang="en-US" b="1" i="1" dirty="0" smtClean="0">
                <a:effectLst>
                  <a:outerShdw blurRad="38100" dist="38100" dir="2700000" algn="tl">
                    <a:srgbClr val="000000">
                      <a:alpha val="43137"/>
                    </a:srgbClr>
                  </a:outerShdw>
                </a:effectLst>
              </a:rPr>
              <a:t>THE FOUR HUNDRED </a:t>
            </a:r>
            <a:br>
              <a:rPr lang="en-US" b="1" i="1" dirty="0" smtClean="0">
                <a:effectLst>
                  <a:outerShdw blurRad="38100" dist="38100" dir="2700000" algn="tl">
                    <a:srgbClr val="000000">
                      <a:alpha val="43137"/>
                    </a:srgbClr>
                  </a:outerShdw>
                </a:effectLst>
              </a:rPr>
            </a:br>
            <a:r>
              <a:rPr lang="en-US" b="1" i="1" dirty="0" smtClean="0">
                <a:effectLst>
                  <a:outerShdw blurRad="38100" dist="38100" dir="2700000" algn="tl">
                    <a:srgbClr val="000000">
                      <a:alpha val="43137"/>
                    </a:srgbClr>
                  </a:outerShdw>
                </a:effectLst>
              </a:rPr>
              <a:t>SILENT YEARS</a:t>
            </a:r>
            <a:endParaRPr lang="en-US" b="1" i="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970609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351" y="0"/>
            <a:ext cx="8875297" cy="6858000"/>
          </a:xfrm>
          <a:prstGeom prst="rect">
            <a:avLst/>
          </a:prstGeom>
        </p:spPr>
      </p:pic>
      <p:sp>
        <p:nvSpPr>
          <p:cNvPr id="3" name="Date Placeholder 2"/>
          <p:cNvSpPr>
            <a:spLocks noGrp="1"/>
          </p:cNvSpPr>
          <p:nvPr>
            <p:ph type="dt" sz="half" idx="10"/>
          </p:nvPr>
        </p:nvSpPr>
        <p:spPr/>
        <p:txBody>
          <a:bodyPr/>
          <a:lstStyle/>
          <a:p>
            <a:r>
              <a:rPr lang="en-US" smtClean="0"/>
              <a:t>6/21/2014</a:t>
            </a:r>
            <a:endParaRPr lang="en-US"/>
          </a:p>
        </p:txBody>
      </p:sp>
      <p:sp>
        <p:nvSpPr>
          <p:cNvPr id="4" name="Footer Placeholder 3"/>
          <p:cNvSpPr>
            <a:spLocks noGrp="1"/>
          </p:cNvSpPr>
          <p:nvPr>
            <p:ph type="ftr" sz="quarter" idx="11"/>
          </p:nvPr>
        </p:nvSpPr>
        <p:spPr/>
        <p:txBody>
          <a:bodyPr/>
          <a:lstStyle/>
          <a:p>
            <a:r>
              <a:rPr lang="en-US" smtClean="0"/>
              <a:t>400 Silent Years - RMK</a:t>
            </a:r>
            <a:endParaRPr lang="en-US"/>
          </a:p>
        </p:txBody>
      </p:sp>
      <p:sp>
        <p:nvSpPr>
          <p:cNvPr id="5" name="Slide Number Placeholder 4"/>
          <p:cNvSpPr>
            <a:spLocks noGrp="1"/>
          </p:cNvSpPr>
          <p:nvPr>
            <p:ph type="sldNum" sz="quarter" idx="12"/>
          </p:nvPr>
        </p:nvSpPr>
        <p:spPr/>
        <p:txBody>
          <a:bodyPr/>
          <a:lstStyle/>
          <a:p>
            <a:fld id="{AC9677D4-CCDE-49D8-97D2-82032C93D70B}" type="slidenum">
              <a:rPr lang="en-US" smtClean="0"/>
              <a:t>20</a:t>
            </a:fld>
            <a:endParaRPr lang="en-US"/>
          </a:p>
        </p:txBody>
      </p:sp>
    </p:spTree>
    <p:extLst>
      <p:ext uri="{BB962C8B-B14F-4D97-AF65-F5344CB8AC3E}">
        <p14:creationId xmlns:p14="http://schemas.microsoft.com/office/powerpoint/2010/main" val="25341355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351" y="0"/>
            <a:ext cx="8875297" cy="6858000"/>
          </a:xfrm>
          <a:prstGeom prst="rect">
            <a:avLst/>
          </a:prstGeom>
        </p:spPr>
      </p:pic>
      <p:sp>
        <p:nvSpPr>
          <p:cNvPr id="3" name="Date Placeholder 2"/>
          <p:cNvSpPr>
            <a:spLocks noGrp="1"/>
          </p:cNvSpPr>
          <p:nvPr>
            <p:ph type="dt" sz="half" idx="10"/>
          </p:nvPr>
        </p:nvSpPr>
        <p:spPr/>
        <p:txBody>
          <a:bodyPr/>
          <a:lstStyle/>
          <a:p>
            <a:r>
              <a:rPr lang="en-US" smtClean="0"/>
              <a:t>6/21/2014</a:t>
            </a:r>
            <a:endParaRPr lang="en-US"/>
          </a:p>
        </p:txBody>
      </p:sp>
      <p:sp>
        <p:nvSpPr>
          <p:cNvPr id="4" name="Footer Placeholder 3"/>
          <p:cNvSpPr>
            <a:spLocks noGrp="1"/>
          </p:cNvSpPr>
          <p:nvPr>
            <p:ph type="ftr" sz="quarter" idx="11"/>
          </p:nvPr>
        </p:nvSpPr>
        <p:spPr/>
        <p:txBody>
          <a:bodyPr/>
          <a:lstStyle/>
          <a:p>
            <a:r>
              <a:rPr lang="en-US" smtClean="0"/>
              <a:t>400 Silent Years - RMK</a:t>
            </a:r>
            <a:endParaRPr lang="en-US"/>
          </a:p>
        </p:txBody>
      </p:sp>
      <p:sp>
        <p:nvSpPr>
          <p:cNvPr id="5" name="Slide Number Placeholder 4"/>
          <p:cNvSpPr>
            <a:spLocks noGrp="1"/>
          </p:cNvSpPr>
          <p:nvPr>
            <p:ph type="sldNum" sz="quarter" idx="12"/>
          </p:nvPr>
        </p:nvSpPr>
        <p:spPr/>
        <p:txBody>
          <a:bodyPr/>
          <a:lstStyle/>
          <a:p>
            <a:fld id="{AC9677D4-CCDE-49D8-97D2-82032C93D70B}" type="slidenum">
              <a:rPr lang="en-US" smtClean="0"/>
              <a:t>21</a:t>
            </a:fld>
            <a:endParaRPr lang="en-US"/>
          </a:p>
        </p:txBody>
      </p:sp>
    </p:spTree>
    <p:extLst>
      <p:ext uri="{BB962C8B-B14F-4D97-AF65-F5344CB8AC3E}">
        <p14:creationId xmlns:p14="http://schemas.microsoft.com/office/powerpoint/2010/main" val="29009130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351" y="0"/>
            <a:ext cx="8875297" cy="6858000"/>
          </a:xfrm>
          <a:prstGeom prst="rect">
            <a:avLst/>
          </a:prstGeom>
        </p:spPr>
      </p:pic>
      <p:sp>
        <p:nvSpPr>
          <p:cNvPr id="3" name="Date Placeholder 2"/>
          <p:cNvSpPr>
            <a:spLocks noGrp="1"/>
          </p:cNvSpPr>
          <p:nvPr>
            <p:ph type="dt" sz="half" idx="10"/>
          </p:nvPr>
        </p:nvSpPr>
        <p:spPr/>
        <p:txBody>
          <a:bodyPr/>
          <a:lstStyle/>
          <a:p>
            <a:r>
              <a:rPr lang="en-US" smtClean="0"/>
              <a:t>6/21/2014</a:t>
            </a:r>
            <a:endParaRPr lang="en-US"/>
          </a:p>
        </p:txBody>
      </p:sp>
      <p:sp>
        <p:nvSpPr>
          <p:cNvPr id="4" name="Footer Placeholder 3"/>
          <p:cNvSpPr>
            <a:spLocks noGrp="1"/>
          </p:cNvSpPr>
          <p:nvPr>
            <p:ph type="ftr" sz="quarter" idx="11"/>
          </p:nvPr>
        </p:nvSpPr>
        <p:spPr/>
        <p:txBody>
          <a:bodyPr/>
          <a:lstStyle/>
          <a:p>
            <a:r>
              <a:rPr lang="en-US" smtClean="0"/>
              <a:t>400 Silent Years - RMK</a:t>
            </a:r>
            <a:endParaRPr lang="en-US"/>
          </a:p>
        </p:txBody>
      </p:sp>
      <p:sp>
        <p:nvSpPr>
          <p:cNvPr id="5" name="Slide Number Placeholder 4"/>
          <p:cNvSpPr>
            <a:spLocks noGrp="1"/>
          </p:cNvSpPr>
          <p:nvPr>
            <p:ph type="sldNum" sz="quarter" idx="12"/>
          </p:nvPr>
        </p:nvSpPr>
        <p:spPr/>
        <p:txBody>
          <a:bodyPr/>
          <a:lstStyle/>
          <a:p>
            <a:fld id="{AC9677D4-CCDE-49D8-97D2-82032C93D70B}" type="slidenum">
              <a:rPr lang="en-US" smtClean="0"/>
              <a:t>22</a:t>
            </a:fld>
            <a:endParaRPr lang="en-US"/>
          </a:p>
        </p:txBody>
      </p:sp>
    </p:spTree>
    <p:extLst>
      <p:ext uri="{BB962C8B-B14F-4D97-AF65-F5344CB8AC3E}">
        <p14:creationId xmlns:p14="http://schemas.microsoft.com/office/powerpoint/2010/main" val="9039821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351" y="0"/>
            <a:ext cx="8875297" cy="6858000"/>
          </a:xfrm>
          <a:prstGeom prst="rect">
            <a:avLst/>
          </a:prstGeom>
        </p:spPr>
      </p:pic>
      <p:sp>
        <p:nvSpPr>
          <p:cNvPr id="3" name="Date Placeholder 2"/>
          <p:cNvSpPr>
            <a:spLocks noGrp="1"/>
          </p:cNvSpPr>
          <p:nvPr>
            <p:ph type="dt" sz="half" idx="10"/>
          </p:nvPr>
        </p:nvSpPr>
        <p:spPr/>
        <p:txBody>
          <a:bodyPr/>
          <a:lstStyle/>
          <a:p>
            <a:r>
              <a:rPr lang="en-US" smtClean="0"/>
              <a:t>6/21/2014</a:t>
            </a:r>
            <a:endParaRPr lang="en-US"/>
          </a:p>
        </p:txBody>
      </p:sp>
      <p:sp>
        <p:nvSpPr>
          <p:cNvPr id="4" name="Footer Placeholder 3"/>
          <p:cNvSpPr>
            <a:spLocks noGrp="1"/>
          </p:cNvSpPr>
          <p:nvPr>
            <p:ph type="ftr" sz="quarter" idx="11"/>
          </p:nvPr>
        </p:nvSpPr>
        <p:spPr/>
        <p:txBody>
          <a:bodyPr/>
          <a:lstStyle/>
          <a:p>
            <a:r>
              <a:rPr lang="en-US" smtClean="0"/>
              <a:t>400 Silent Years - RMK</a:t>
            </a:r>
            <a:endParaRPr lang="en-US"/>
          </a:p>
        </p:txBody>
      </p:sp>
      <p:sp>
        <p:nvSpPr>
          <p:cNvPr id="5" name="Slide Number Placeholder 4"/>
          <p:cNvSpPr>
            <a:spLocks noGrp="1"/>
          </p:cNvSpPr>
          <p:nvPr>
            <p:ph type="sldNum" sz="quarter" idx="12"/>
          </p:nvPr>
        </p:nvSpPr>
        <p:spPr/>
        <p:txBody>
          <a:bodyPr/>
          <a:lstStyle/>
          <a:p>
            <a:fld id="{AC9677D4-CCDE-49D8-97D2-82032C93D70B}" type="slidenum">
              <a:rPr lang="en-US" smtClean="0"/>
              <a:t>23</a:t>
            </a:fld>
            <a:endParaRPr lang="en-US"/>
          </a:p>
        </p:txBody>
      </p:sp>
    </p:spTree>
    <p:extLst>
      <p:ext uri="{BB962C8B-B14F-4D97-AF65-F5344CB8AC3E}">
        <p14:creationId xmlns:p14="http://schemas.microsoft.com/office/powerpoint/2010/main" val="34209301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effectLst>
                  <a:outerShdw blurRad="38100" dist="38100" dir="2700000" algn="tl">
                    <a:srgbClr val="000000">
                      <a:alpha val="43137"/>
                    </a:srgbClr>
                  </a:outerShdw>
                </a:effectLst>
              </a:rPr>
              <a:t>Decades of turmoil between Syria &amp; Egypt</a:t>
            </a:r>
            <a:endParaRPr lang="en-US" i="1" dirty="0">
              <a:effectLst>
                <a:outerShdw blurRad="38100" dist="38100" dir="2700000" algn="tl">
                  <a:srgbClr val="000000">
                    <a:alpha val="43137"/>
                  </a:srgbClr>
                </a:outerShdw>
              </a:effectLst>
            </a:endParaRPr>
          </a:p>
        </p:txBody>
      </p:sp>
      <p:sp>
        <p:nvSpPr>
          <p:cNvPr id="3" name="Rectangle 2"/>
          <p:cNvSpPr/>
          <p:nvPr/>
        </p:nvSpPr>
        <p:spPr>
          <a:xfrm>
            <a:off x="609600" y="1477896"/>
            <a:ext cx="6477000" cy="4401205"/>
          </a:xfrm>
          <a:prstGeom prst="rect">
            <a:avLst/>
          </a:prstGeom>
        </p:spPr>
        <p:txBody>
          <a:bodyPr wrap="square">
            <a:spAutoFit/>
          </a:bodyPr>
          <a:lstStyle/>
          <a:p>
            <a:endParaRPr lang="en-US" sz="1400" dirty="0"/>
          </a:p>
          <a:p>
            <a:r>
              <a:rPr lang="en-US" sz="1400" dirty="0"/>
              <a:t>	5 </a:t>
            </a:r>
            <a:r>
              <a:rPr lang="en-US" sz="1400" dirty="0" smtClean="0"/>
              <a:t> “</a:t>
            </a:r>
            <a:r>
              <a:rPr lang="en-US" sz="1400" dirty="0"/>
              <a:t>Then the king of the South will grow strong, along with </a:t>
            </a:r>
            <a:r>
              <a:rPr lang="en-US" sz="1400" i="1" dirty="0"/>
              <a:t>one </a:t>
            </a:r>
            <a:r>
              <a:rPr lang="en-US" sz="1400" dirty="0"/>
              <a:t>of his princes who will gain ascendancy over him and obtain dominion; his domain </a:t>
            </a:r>
            <a:r>
              <a:rPr lang="en-US" sz="1400" i="1" dirty="0"/>
              <a:t>will be </a:t>
            </a:r>
            <a:r>
              <a:rPr lang="en-US" sz="1400" dirty="0"/>
              <a:t>a great dominion </a:t>
            </a:r>
            <a:r>
              <a:rPr lang="en-US" sz="1400" i="1" dirty="0"/>
              <a:t>indeed</a:t>
            </a:r>
            <a:r>
              <a:rPr lang="en-US" sz="1400" b="1" i="1" dirty="0"/>
              <a:t>.</a:t>
            </a:r>
          </a:p>
          <a:p>
            <a:r>
              <a:rPr lang="en-US" sz="1400" dirty="0"/>
              <a:t>	6 </a:t>
            </a:r>
            <a:r>
              <a:rPr lang="en-US" sz="1400" dirty="0" smtClean="0"/>
              <a:t> “</a:t>
            </a:r>
            <a:r>
              <a:rPr lang="en-US" sz="1400" dirty="0"/>
              <a:t>After some years they will form an alliance, and the daughter of the king of the South will come to the king of the North to carry out a peaceful arrangement. But she will not retain her position of power, nor will he remain with his power, but she will be given up, along with those who brought her in and the one who sired her as well as he who supported her in </a:t>
            </a:r>
            <a:r>
              <a:rPr lang="en-US" sz="1400" i="1" dirty="0"/>
              <a:t>those times.</a:t>
            </a:r>
          </a:p>
          <a:p>
            <a:r>
              <a:rPr lang="en-US" sz="1400" dirty="0"/>
              <a:t>	7 </a:t>
            </a:r>
            <a:r>
              <a:rPr lang="en-US" sz="1400" dirty="0" smtClean="0"/>
              <a:t> “</a:t>
            </a:r>
            <a:r>
              <a:rPr lang="en-US" sz="1400" dirty="0"/>
              <a:t>But one of the descendants of her line will arise in his place, and he will come against </a:t>
            </a:r>
            <a:r>
              <a:rPr lang="en-US" sz="1400" i="1" dirty="0"/>
              <a:t>their army and enter the fortress of the king of the North, and he will deal with them and display great strength.</a:t>
            </a:r>
          </a:p>
          <a:p>
            <a:r>
              <a:rPr lang="en-US" sz="1400" dirty="0"/>
              <a:t>	8 </a:t>
            </a:r>
            <a:r>
              <a:rPr lang="en-US" sz="1400" dirty="0" smtClean="0"/>
              <a:t> “</a:t>
            </a:r>
            <a:r>
              <a:rPr lang="en-US" sz="1400" dirty="0"/>
              <a:t>Also their gods with their metal images </a:t>
            </a:r>
            <a:r>
              <a:rPr lang="en-US" sz="1400" i="1" dirty="0"/>
              <a:t>and their precious vessels of silver and gold he will take into captivity to Egypt, and he on his part will refrain from attacking the king of the North for some years.</a:t>
            </a:r>
          </a:p>
          <a:p>
            <a:r>
              <a:rPr lang="en-US" sz="1400" dirty="0"/>
              <a:t>	9 </a:t>
            </a:r>
            <a:r>
              <a:rPr lang="en-US" sz="1400" dirty="0" smtClean="0"/>
              <a:t> “</a:t>
            </a:r>
            <a:r>
              <a:rPr lang="en-US" sz="1400" dirty="0"/>
              <a:t>Then the latter will enter the realm of the king of the South, but will return to his </a:t>
            </a:r>
            <a:r>
              <a:rPr lang="en-US" sz="1400" i="1" dirty="0"/>
              <a:t>own land.</a:t>
            </a:r>
          </a:p>
          <a:p>
            <a:r>
              <a:rPr lang="en-US" sz="1400" dirty="0"/>
              <a:t>	10 </a:t>
            </a:r>
            <a:r>
              <a:rPr lang="en-US" sz="1400" dirty="0" smtClean="0"/>
              <a:t> “</a:t>
            </a:r>
            <a:r>
              <a:rPr lang="en-US" sz="1400" dirty="0"/>
              <a:t>His sons will mobilize and assemble a multitude of great forces; and one of them will keep on coming and overflow and pass through, that he may again wage war up to his </a:t>
            </a:r>
            <a:r>
              <a:rPr lang="en-US" sz="1400" i="1" dirty="0"/>
              <a:t>very fortress</a:t>
            </a:r>
            <a:r>
              <a:rPr lang="en-US" sz="1400" i="1" dirty="0" smtClean="0"/>
              <a:t>.</a:t>
            </a:r>
            <a:endParaRPr lang="en-US" sz="1400" i="1" dirty="0"/>
          </a:p>
        </p:txBody>
      </p:sp>
      <p:sp>
        <p:nvSpPr>
          <p:cNvPr id="4" name="Rounded Rectangular Callout 3"/>
          <p:cNvSpPr/>
          <p:nvPr/>
        </p:nvSpPr>
        <p:spPr>
          <a:xfrm>
            <a:off x="6705600" y="1477896"/>
            <a:ext cx="1371600" cy="427104"/>
          </a:xfrm>
          <a:prstGeom prst="wedgeRoundRectCallout">
            <a:avLst>
              <a:gd name="adj1" fmla="val -42803"/>
              <a:gd name="adj2" fmla="val 81963"/>
              <a:gd name="adj3" fmla="val 16667"/>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Ptolemy I &amp; </a:t>
            </a:r>
            <a:r>
              <a:rPr lang="en-US" sz="1200" dirty="0" err="1" smtClean="0">
                <a:solidFill>
                  <a:schemeClr val="tx1"/>
                </a:solidFill>
              </a:rPr>
              <a:t>Seleucus</a:t>
            </a:r>
            <a:r>
              <a:rPr lang="en-US" sz="1200" dirty="0" smtClean="0">
                <a:solidFill>
                  <a:schemeClr val="tx1"/>
                </a:solidFill>
              </a:rPr>
              <a:t> I</a:t>
            </a:r>
            <a:endParaRPr lang="en-US" sz="1200" dirty="0">
              <a:solidFill>
                <a:schemeClr val="tx1"/>
              </a:solidFill>
            </a:endParaRPr>
          </a:p>
        </p:txBody>
      </p:sp>
      <p:sp>
        <p:nvSpPr>
          <p:cNvPr id="5" name="Rounded Rectangular Callout 4"/>
          <p:cNvSpPr/>
          <p:nvPr/>
        </p:nvSpPr>
        <p:spPr>
          <a:xfrm>
            <a:off x="7239000" y="2133600"/>
            <a:ext cx="1524000" cy="533400"/>
          </a:xfrm>
          <a:prstGeom prst="wedgeRoundRectCallout">
            <a:avLst>
              <a:gd name="adj1" fmla="val -66003"/>
              <a:gd name="adj2" fmla="val 95227"/>
              <a:gd name="adj3" fmla="val 16667"/>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Fighting between the </a:t>
            </a:r>
            <a:r>
              <a:rPr lang="en-US" sz="1200" dirty="0" err="1" smtClean="0">
                <a:solidFill>
                  <a:schemeClr val="tx1"/>
                </a:solidFill>
              </a:rPr>
              <a:t>Ptolemies</a:t>
            </a:r>
            <a:r>
              <a:rPr lang="en-US" sz="1200" dirty="0" smtClean="0">
                <a:solidFill>
                  <a:schemeClr val="tx1"/>
                </a:solidFill>
              </a:rPr>
              <a:t> &amp; </a:t>
            </a:r>
            <a:r>
              <a:rPr lang="en-US" sz="1200" dirty="0" err="1" smtClean="0">
                <a:solidFill>
                  <a:schemeClr val="tx1"/>
                </a:solidFill>
              </a:rPr>
              <a:t>Seleucides</a:t>
            </a:r>
            <a:endParaRPr lang="en-US" sz="1200" dirty="0">
              <a:solidFill>
                <a:schemeClr val="tx1"/>
              </a:solidFill>
            </a:endParaRPr>
          </a:p>
        </p:txBody>
      </p:sp>
      <p:sp>
        <p:nvSpPr>
          <p:cNvPr id="6" name="Rounded Rectangular Callout 5"/>
          <p:cNvSpPr/>
          <p:nvPr/>
        </p:nvSpPr>
        <p:spPr>
          <a:xfrm>
            <a:off x="7543800" y="3276600"/>
            <a:ext cx="1524000" cy="533400"/>
          </a:xfrm>
          <a:prstGeom prst="wedgeRoundRectCallout">
            <a:avLst>
              <a:gd name="adj1" fmla="val -66003"/>
              <a:gd name="adj2" fmla="val 95227"/>
              <a:gd name="adj3" fmla="val 16667"/>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Ptolemy </a:t>
            </a:r>
            <a:r>
              <a:rPr lang="en-US" sz="1200" dirty="0" err="1" smtClean="0">
                <a:solidFill>
                  <a:schemeClr val="tx1"/>
                </a:solidFill>
              </a:rPr>
              <a:t>Euergetes</a:t>
            </a:r>
            <a:r>
              <a:rPr lang="en-US" sz="1200" dirty="0" smtClean="0">
                <a:solidFill>
                  <a:schemeClr val="tx1"/>
                </a:solidFill>
              </a:rPr>
              <a:t> avenges death of his sister</a:t>
            </a:r>
            <a:endParaRPr lang="en-US" sz="1200" dirty="0">
              <a:solidFill>
                <a:schemeClr val="tx1"/>
              </a:solidFill>
            </a:endParaRPr>
          </a:p>
        </p:txBody>
      </p:sp>
      <p:sp>
        <p:nvSpPr>
          <p:cNvPr id="7" name="Right Brace 6"/>
          <p:cNvSpPr/>
          <p:nvPr/>
        </p:nvSpPr>
        <p:spPr>
          <a:xfrm>
            <a:off x="6781800" y="3404871"/>
            <a:ext cx="457200" cy="1243329"/>
          </a:xfrm>
          <a:prstGeom prst="rightBrace">
            <a:avLst>
              <a:gd name="adj1" fmla="val 8333"/>
              <a:gd name="adj2" fmla="val 5083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p:cNvSpPr/>
          <p:nvPr/>
        </p:nvSpPr>
        <p:spPr>
          <a:xfrm>
            <a:off x="6858000" y="4788172"/>
            <a:ext cx="457200" cy="1079228"/>
          </a:xfrm>
          <a:prstGeom prst="rightBrace">
            <a:avLst>
              <a:gd name="adj1" fmla="val 8333"/>
              <a:gd name="adj2" fmla="val 5083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ounded Rectangular Callout 8"/>
          <p:cNvSpPr/>
          <p:nvPr/>
        </p:nvSpPr>
        <p:spPr>
          <a:xfrm>
            <a:off x="7595755" y="4280036"/>
            <a:ext cx="1524000" cy="736328"/>
          </a:xfrm>
          <a:prstGeom prst="wedgeRoundRectCallout">
            <a:avLst>
              <a:gd name="adj1" fmla="val -66003"/>
              <a:gd name="adj2" fmla="val 95227"/>
              <a:gd name="adj3" fmla="val 16667"/>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Seleucide</a:t>
            </a:r>
            <a:r>
              <a:rPr lang="en-US" sz="1200" dirty="0" smtClean="0">
                <a:solidFill>
                  <a:schemeClr val="tx1"/>
                </a:solidFill>
              </a:rPr>
              <a:t> Antiochus III drives Egyptians to southern Judean border</a:t>
            </a:r>
            <a:endParaRPr lang="en-US" sz="1200" dirty="0">
              <a:solidFill>
                <a:schemeClr val="tx1"/>
              </a:solidFill>
            </a:endParaRPr>
          </a:p>
        </p:txBody>
      </p:sp>
      <p:sp>
        <p:nvSpPr>
          <p:cNvPr id="10" name="TextBox 9"/>
          <p:cNvSpPr txBox="1"/>
          <p:nvPr/>
        </p:nvSpPr>
        <p:spPr>
          <a:xfrm>
            <a:off x="838200" y="1295400"/>
            <a:ext cx="1981200" cy="369332"/>
          </a:xfrm>
          <a:prstGeom prst="rect">
            <a:avLst/>
          </a:prstGeom>
          <a:noFill/>
        </p:spPr>
        <p:txBody>
          <a:bodyPr wrap="square" rtlCol="0">
            <a:spAutoFit/>
          </a:bodyPr>
          <a:lstStyle/>
          <a:p>
            <a:r>
              <a:rPr lang="en-US" dirty="0" smtClean="0"/>
              <a:t>Daniel Chapter 11</a:t>
            </a:r>
            <a:endParaRPr lang="en-US" dirty="0"/>
          </a:p>
        </p:txBody>
      </p:sp>
      <p:sp>
        <p:nvSpPr>
          <p:cNvPr id="11" name="Date Placeholder 10"/>
          <p:cNvSpPr>
            <a:spLocks noGrp="1"/>
          </p:cNvSpPr>
          <p:nvPr>
            <p:ph type="dt" sz="half" idx="10"/>
          </p:nvPr>
        </p:nvSpPr>
        <p:spPr/>
        <p:txBody>
          <a:bodyPr/>
          <a:lstStyle/>
          <a:p>
            <a:r>
              <a:rPr lang="en-US" smtClean="0"/>
              <a:t>6/21/2014</a:t>
            </a:r>
            <a:endParaRPr lang="en-US"/>
          </a:p>
        </p:txBody>
      </p:sp>
      <p:sp>
        <p:nvSpPr>
          <p:cNvPr id="12" name="Footer Placeholder 11"/>
          <p:cNvSpPr>
            <a:spLocks noGrp="1"/>
          </p:cNvSpPr>
          <p:nvPr>
            <p:ph type="ftr" sz="quarter" idx="11"/>
          </p:nvPr>
        </p:nvSpPr>
        <p:spPr/>
        <p:txBody>
          <a:bodyPr/>
          <a:lstStyle/>
          <a:p>
            <a:r>
              <a:rPr lang="en-US" smtClean="0"/>
              <a:t>400 Silent Years - RMK</a:t>
            </a:r>
            <a:endParaRPr lang="en-US"/>
          </a:p>
        </p:txBody>
      </p:sp>
      <p:sp>
        <p:nvSpPr>
          <p:cNvPr id="13" name="Slide Number Placeholder 12"/>
          <p:cNvSpPr>
            <a:spLocks noGrp="1"/>
          </p:cNvSpPr>
          <p:nvPr>
            <p:ph type="sldNum" sz="quarter" idx="12"/>
          </p:nvPr>
        </p:nvSpPr>
        <p:spPr/>
        <p:txBody>
          <a:bodyPr/>
          <a:lstStyle/>
          <a:p>
            <a:fld id="{AC9677D4-CCDE-49D8-97D2-82032C93D70B}" type="slidenum">
              <a:rPr lang="en-US" smtClean="0"/>
              <a:t>24</a:t>
            </a:fld>
            <a:endParaRPr lang="en-US"/>
          </a:p>
        </p:txBody>
      </p:sp>
    </p:spTree>
    <p:extLst>
      <p:ext uri="{BB962C8B-B14F-4D97-AF65-F5344CB8AC3E}">
        <p14:creationId xmlns:p14="http://schemas.microsoft.com/office/powerpoint/2010/main" val="80240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351" y="0"/>
            <a:ext cx="8875297" cy="6858000"/>
          </a:xfrm>
          <a:prstGeom prst="rect">
            <a:avLst/>
          </a:prstGeom>
        </p:spPr>
      </p:pic>
      <p:sp>
        <p:nvSpPr>
          <p:cNvPr id="3" name="Date Placeholder 2"/>
          <p:cNvSpPr>
            <a:spLocks noGrp="1"/>
          </p:cNvSpPr>
          <p:nvPr>
            <p:ph type="dt" sz="half" idx="10"/>
          </p:nvPr>
        </p:nvSpPr>
        <p:spPr/>
        <p:txBody>
          <a:bodyPr/>
          <a:lstStyle/>
          <a:p>
            <a:r>
              <a:rPr lang="en-US" smtClean="0"/>
              <a:t>6/21/2014</a:t>
            </a:r>
            <a:endParaRPr lang="en-US"/>
          </a:p>
        </p:txBody>
      </p:sp>
      <p:sp>
        <p:nvSpPr>
          <p:cNvPr id="4" name="Footer Placeholder 3"/>
          <p:cNvSpPr>
            <a:spLocks noGrp="1"/>
          </p:cNvSpPr>
          <p:nvPr>
            <p:ph type="ftr" sz="quarter" idx="11"/>
          </p:nvPr>
        </p:nvSpPr>
        <p:spPr/>
        <p:txBody>
          <a:bodyPr/>
          <a:lstStyle/>
          <a:p>
            <a:r>
              <a:rPr lang="en-US" smtClean="0"/>
              <a:t>400 Silent Years - RMK</a:t>
            </a:r>
            <a:endParaRPr lang="en-US"/>
          </a:p>
        </p:txBody>
      </p:sp>
      <p:sp>
        <p:nvSpPr>
          <p:cNvPr id="5" name="Slide Number Placeholder 4"/>
          <p:cNvSpPr>
            <a:spLocks noGrp="1"/>
          </p:cNvSpPr>
          <p:nvPr>
            <p:ph type="sldNum" sz="quarter" idx="12"/>
          </p:nvPr>
        </p:nvSpPr>
        <p:spPr/>
        <p:txBody>
          <a:bodyPr/>
          <a:lstStyle/>
          <a:p>
            <a:fld id="{AC9677D4-CCDE-49D8-97D2-82032C93D70B}" type="slidenum">
              <a:rPr lang="en-US" smtClean="0"/>
              <a:t>25</a:t>
            </a:fld>
            <a:endParaRPr lang="en-US"/>
          </a:p>
        </p:txBody>
      </p:sp>
    </p:spTree>
    <p:extLst>
      <p:ext uri="{BB962C8B-B14F-4D97-AF65-F5344CB8AC3E}">
        <p14:creationId xmlns:p14="http://schemas.microsoft.com/office/powerpoint/2010/main" val="14378540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i="1" dirty="0" smtClean="0"/>
              <a:t>SITUATION SUMMARY:  323 – 167 BC</a:t>
            </a:r>
            <a:endParaRPr lang="en-US" sz="3600" b="1" i="1" dirty="0"/>
          </a:p>
        </p:txBody>
      </p:sp>
      <p:sp>
        <p:nvSpPr>
          <p:cNvPr id="3" name="Content Placeholder 2"/>
          <p:cNvSpPr>
            <a:spLocks noGrp="1"/>
          </p:cNvSpPr>
          <p:nvPr>
            <p:ph sz="quarter" idx="1"/>
          </p:nvPr>
        </p:nvSpPr>
        <p:spPr/>
        <p:txBody>
          <a:bodyPr>
            <a:normAutofit lnSpcReduction="10000"/>
          </a:bodyPr>
          <a:lstStyle/>
          <a:p>
            <a:r>
              <a:rPr lang="en-US" dirty="0" smtClean="0"/>
              <a:t>Judah now has had little history as a nation</a:t>
            </a:r>
          </a:p>
          <a:p>
            <a:r>
              <a:rPr lang="en-US" dirty="0" smtClean="0"/>
              <a:t>Occupied by rulers &amp; “neighbors”</a:t>
            </a:r>
          </a:p>
          <a:p>
            <a:r>
              <a:rPr lang="en-US" dirty="0" err="1" smtClean="0"/>
              <a:t>Hellenizers</a:t>
            </a:r>
            <a:r>
              <a:rPr lang="en-US" dirty="0" smtClean="0"/>
              <a:t> (Sadducees &amp; others) driving people away from </a:t>
            </a:r>
            <a:r>
              <a:rPr lang="en-US" dirty="0"/>
              <a:t>J</a:t>
            </a:r>
            <a:r>
              <a:rPr lang="en-US" dirty="0" smtClean="0"/>
              <a:t>ewish religion</a:t>
            </a:r>
          </a:p>
          <a:p>
            <a:r>
              <a:rPr lang="en-US" dirty="0" smtClean="0"/>
              <a:t>Priesthood as national leader trying to focus on Jewish religion, but vacillating toward politics</a:t>
            </a:r>
          </a:p>
          <a:p>
            <a:r>
              <a:rPr lang="en-US" dirty="0" smtClean="0"/>
              <a:t>Polarization of the leadership</a:t>
            </a:r>
          </a:p>
          <a:p>
            <a:pPr lvl="1"/>
            <a:r>
              <a:rPr lang="en-US" dirty="0" smtClean="0"/>
              <a:t>Those following the high priest in observance of God’s ways</a:t>
            </a:r>
          </a:p>
          <a:p>
            <a:pPr lvl="1"/>
            <a:r>
              <a:rPr lang="en-US" dirty="0" smtClean="0"/>
              <a:t>Hellenizing Jews &gt; independence from God’s ways, liberalization</a:t>
            </a:r>
          </a:p>
          <a:p>
            <a:r>
              <a:rPr lang="en-US" dirty="0" smtClean="0"/>
              <a:t>Pharisees becoming more rigid &amp; secluded, rather than spreading God’s Word</a:t>
            </a:r>
            <a:endParaRPr lang="en-US" dirty="0"/>
          </a:p>
        </p:txBody>
      </p:sp>
      <p:sp>
        <p:nvSpPr>
          <p:cNvPr id="4" name="Date Placeholder 3"/>
          <p:cNvSpPr>
            <a:spLocks noGrp="1"/>
          </p:cNvSpPr>
          <p:nvPr>
            <p:ph type="dt" sz="half" idx="10"/>
          </p:nvPr>
        </p:nvSpPr>
        <p:spPr/>
        <p:txBody>
          <a:bodyPr/>
          <a:lstStyle/>
          <a:p>
            <a:r>
              <a:rPr lang="en-US" smtClean="0"/>
              <a:t>6/21/2014</a:t>
            </a:r>
            <a:endParaRPr lang="en-US"/>
          </a:p>
        </p:txBody>
      </p:sp>
      <p:sp>
        <p:nvSpPr>
          <p:cNvPr id="5" name="Footer Placeholder 4"/>
          <p:cNvSpPr>
            <a:spLocks noGrp="1"/>
          </p:cNvSpPr>
          <p:nvPr>
            <p:ph type="ftr" sz="quarter" idx="11"/>
          </p:nvPr>
        </p:nvSpPr>
        <p:spPr/>
        <p:txBody>
          <a:bodyPr/>
          <a:lstStyle/>
          <a:p>
            <a:r>
              <a:rPr lang="en-US" smtClean="0"/>
              <a:t>400 Silent Years - RMK</a:t>
            </a:r>
            <a:endParaRPr lang="en-US"/>
          </a:p>
        </p:txBody>
      </p:sp>
      <p:sp>
        <p:nvSpPr>
          <p:cNvPr id="6" name="Slide Number Placeholder 5"/>
          <p:cNvSpPr>
            <a:spLocks noGrp="1"/>
          </p:cNvSpPr>
          <p:nvPr>
            <p:ph type="sldNum" sz="quarter" idx="12"/>
          </p:nvPr>
        </p:nvSpPr>
        <p:spPr/>
        <p:txBody>
          <a:bodyPr/>
          <a:lstStyle/>
          <a:p>
            <a:fld id="{AC9677D4-CCDE-49D8-97D2-82032C93D70B}" type="slidenum">
              <a:rPr lang="en-US" smtClean="0"/>
              <a:t>26</a:t>
            </a:fld>
            <a:endParaRPr lang="en-US"/>
          </a:p>
        </p:txBody>
      </p:sp>
    </p:spTree>
    <p:extLst>
      <p:ext uri="{BB962C8B-B14F-4D97-AF65-F5344CB8AC3E}">
        <p14:creationId xmlns:p14="http://schemas.microsoft.com/office/powerpoint/2010/main" val="895171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1000"/>
                                        <p:tgtEl>
                                          <p:spTgt spid="3">
                                            <p:txEl>
                                              <p:pRg st="7" end="7"/>
                                            </p:txEl>
                                          </p:spTgt>
                                        </p:tgtEl>
                                      </p:cBhvr>
                                    </p:animEffect>
                                    <p:anim calcmode="lin" valueType="num">
                                      <p:cBhvr>
                                        <p:cTn id="5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Autofit/>
          </a:bodyPr>
          <a:lstStyle/>
          <a:p>
            <a:r>
              <a:rPr lang="en-US" b="1" i="1" dirty="0" smtClean="0">
                <a:effectLst>
                  <a:outerShdw blurRad="38100" dist="38100" dir="2700000" algn="tl">
                    <a:srgbClr val="000000">
                      <a:alpha val="43137"/>
                    </a:srgbClr>
                  </a:outerShdw>
                </a:effectLst>
              </a:rPr>
              <a:t>Political Parties in Judea 167 BC</a:t>
            </a:r>
            <a:endParaRPr lang="en-US" b="1" i="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457200" y="1219200"/>
            <a:ext cx="7620000" cy="5181600"/>
          </a:xfrm>
        </p:spPr>
        <p:txBody>
          <a:bodyPr>
            <a:normAutofit fontScale="77500" lnSpcReduction="20000"/>
          </a:bodyPr>
          <a:lstStyle/>
          <a:p>
            <a:r>
              <a:rPr lang="en-US" u="sng" dirty="0" smtClean="0"/>
              <a:t>Pharisees</a:t>
            </a:r>
          </a:p>
          <a:p>
            <a:pPr lvl="1"/>
            <a:r>
              <a:rPr lang="en-US" dirty="0" smtClean="0"/>
              <a:t>Learned positions</a:t>
            </a:r>
          </a:p>
          <a:p>
            <a:pPr lvl="1"/>
            <a:r>
              <a:rPr lang="en-US" dirty="0" smtClean="0"/>
              <a:t>Sought to influence by selected OT moralities</a:t>
            </a:r>
          </a:p>
          <a:p>
            <a:pPr lvl="1"/>
            <a:r>
              <a:rPr lang="en-US" dirty="0" smtClean="0"/>
              <a:t>Minority party</a:t>
            </a:r>
          </a:p>
          <a:p>
            <a:pPr marL="411480" lvl="1" indent="0">
              <a:buNone/>
            </a:pPr>
            <a:endParaRPr lang="en-US" dirty="0" smtClean="0"/>
          </a:p>
          <a:p>
            <a:r>
              <a:rPr lang="en-US" u="sng" dirty="0" err="1" smtClean="0"/>
              <a:t>Hellenizers</a:t>
            </a:r>
            <a:r>
              <a:rPr lang="en-US" u="sng" dirty="0" smtClean="0"/>
              <a:t> (Sadducees)</a:t>
            </a:r>
          </a:p>
          <a:p>
            <a:pPr lvl="1"/>
            <a:r>
              <a:rPr lang="en-US" dirty="0" smtClean="0"/>
              <a:t>Adopting Greek culture</a:t>
            </a:r>
          </a:p>
          <a:p>
            <a:pPr lvl="1"/>
            <a:r>
              <a:rPr lang="en-US" dirty="0" smtClean="0"/>
              <a:t>Pushing Israel to be a military kingdom</a:t>
            </a:r>
          </a:p>
          <a:p>
            <a:pPr lvl="1"/>
            <a:r>
              <a:rPr lang="en-US" dirty="0" smtClean="0"/>
              <a:t>Managed resources to control society</a:t>
            </a:r>
          </a:p>
          <a:p>
            <a:pPr marL="411480" lvl="1" indent="0">
              <a:buNone/>
            </a:pPr>
            <a:endParaRPr lang="en-US" dirty="0" smtClean="0"/>
          </a:p>
          <a:p>
            <a:r>
              <a:rPr lang="en-US" u="sng" dirty="0" smtClean="0"/>
              <a:t>Essenes</a:t>
            </a:r>
          </a:p>
          <a:p>
            <a:pPr lvl="1"/>
            <a:r>
              <a:rPr lang="en-US" dirty="0" smtClean="0"/>
              <a:t>Priests from the common people, led by the “Teacher of Righteousness”</a:t>
            </a:r>
          </a:p>
          <a:p>
            <a:pPr lvl="1"/>
            <a:r>
              <a:rPr lang="en-US" dirty="0" smtClean="0"/>
              <a:t>Held to God’s Word, promise of the coming Messiah</a:t>
            </a:r>
          </a:p>
          <a:p>
            <a:pPr marL="411480" lvl="1" indent="0">
              <a:buNone/>
            </a:pPr>
            <a:endParaRPr lang="en-US" u="sng" dirty="0" smtClean="0"/>
          </a:p>
          <a:p>
            <a:r>
              <a:rPr lang="en-US" u="sng" dirty="0" smtClean="0"/>
              <a:t>Minor factions</a:t>
            </a:r>
          </a:p>
          <a:p>
            <a:pPr lvl="1"/>
            <a:r>
              <a:rPr lang="en-US" dirty="0" smtClean="0"/>
              <a:t>Egyptian party</a:t>
            </a:r>
          </a:p>
          <a:p>
            <a:pPr lvl="1"/>
            <a:r>
              <a:rPr lang="en-US" dirty="0" smtClean="0"/>
              <a:t>Syrian party</a:t>
            </a:r>
          </a:p>
        </p:txBody>
      </p:sp>
      <p:sp>
        <p:nvSpPr>
          <p:cNvPr id="4" name="Date Placeholder 3"/>
          <p:cNvSpPr>
            <a:spLocks noGrp="1"/>
          </p:cNvSpPr>
          <p:nvPr>
            <p:ph type="dt" sz="half" idx="10"/>
          </p:nvPr>
        </p:nvSpPr>
        <p:spPr/>
        <p:txBody>
          <a:bodyPr/>
          <a:lstStyle/>
          <a:p>
            <a:r>
              <a:rPr lang="en-US" smtClean="0"/>
              <a:t>6/21/2014</a:t>
            </a:r>
            <a:endParaRPr lang="en-US"/>
          </a:p>
        </p:txBody>
      </p:sp>
      <p:sp>
        <p:nvSpPr>
          <p:cNvPr id="5" name="Footer Placeholder 4"/>
          <p:cNvSpPr>
            <a:spLocks noGrp="1"/>
          </p:cNvSpPr>
          <p:nvPr>
            <p:ph type="ftr" sz="quarter" idx="11"/>
          </p:nvPr>
        </p:nvSpPr>
        <p:spPr/>
        <p:txBody>
          <a:bodyPr/>
          <a:lstStyle/>
          <a:p>
            <a:r>
              <a:rPr lang="en-US" smtClean="0"/>
              <a:t>400 Silent Years - RMK</a:t>
            </a:r>
            <a:endParaRPr lang="en-US"/>
          </a:p>
        </p:txBody>
      </p:sp>
      <p:sp>
        <p:nvSpPr>
          <p:cNvPr id="6" name="Slide Number Placeholder 5"/>
          <p:cNvSpPr>
            <a:spLocks noGrp="1"/>
          </p:cNvSpPr>
          <p:nvPr>
            <p:ph type="sldNum" sz="quarter" idx="12"/>
          </p:nvPr>
        </p:nvSpPr>
        <p:spPr/>
        <p:txBody>
          <a:bodyPr/>
          <a:lstStyle/>
          <a:p>
            <a:fld id="{AC9677D4-CCDE-49D8-97D2-82032C93D70B}" type="slidenum">
              <a:rPr lang="en-US" smtClean="0"/>
              <a:t>27</a:t>
            </a:fld>
            <a:endParaRPr lang="en-US"/>
          </a:p>
        </p:txBody>
      </p:sp>
    </p:spTree>
    <p:extLst>
      <p:ext uri="{BB962C8B-B14F-4D97-AF65-F5344CB8AC3E}">
        <p14:creationId xmlns:p14="http://schemas.microsoft.com/office/powerpoint/2010/main" val="282347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1000"/>
                                        <p:tgtEl>
                                          <p:spTgt spid="3">
                                            <p:txEl>
                                              <p:pRg st="10" end="10"/>
                                            </p:txEl>
                                          </p:spTgt>
                                        </p:tgtEl>
                                      </p:cBhvr>
                                    </p:animEffect>
                                    <p:anim calcmode="lin" valueType="num">
                                      <p:cBhvr>
                                        <p:cTn id="5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1000"/>
                                        <p:tgtEl>
                                          <p:spTgt spid="3">
                                            <p:txEl>
                                              <p:pRg st="11" end="11"/>
                                            </p:txEl>
                                          </p:spTgt>
                                        </p:tgtEl>
                                      </p:cBhvr>
                                    </p:animEffect>
                                    <p:anim calcmode="lin" valueType="num">
                                      <p:cBhvr>
                                        <p:cTn id="5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Effect transition="in" filter="fade">
                                      <p:cBhvr>
                                        <p:cTn id="61" dur="1000"/>
                                        <p:tgtEl>
                                          <p:spTgt spid="3">
                                            <p:txEl>
                                              <p:pRg st="12" end="12"/>
                                            </p:txEl>
                                          </p:spTgt>
                                        </p:tgtEl>
                                      </p:cBhvr>
                                    </p:animEffect>
                                    <p:anim calcmode="lin" valueType="num">
                                      <p:cBhvr>
                                        <p:cTn id="6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
                                            <p:txEl>
                                              <p:pRg st="14" end="14"/>
                                            </p:txEl>
                                          </p:spTgt>
                                        </p:tgtEl>
                                        <p:attrNameLst>
                                          <p:attrName>style.visibility</p:attrName>
                                        </p:attrNameLst>
                                      </p:cBhvr>
                                      <p:to>
                                        <p:strVal val="visible"/>
                                      </p:to>
                                    </p:set>
                                    <p:animEffect transition="in" filter="fade">
                                      <p:cBhvr>
                                        <p:cTn id="68" dur="1000"/>
                                        <p:tgtEl>
                                          <p:spTgt spid="3">
                                            <p:txEl>
                                              <p:pRg st="14" end="14"/>
                                            </p:txEl>
                                          </p:spTgt>
                                        </p:tgtEl>
                                      </p:cBhvr>
                                    </p:animEffect>
                                    <p:anim calcmode="lin" valueType="num">
                                      <p:cBhvr>
                                        <p:cTn id="69"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
                                            <p:txEl>
                                              <p:pRg st="15" end="15"/>
                                            </p:txEl>
                                          </p:spTgt>
                                        </p:tgtEl>
                                        <p:attrNameLst>
                                          <p:attrName>style.visibility</p:attrName>
                                        </p:attrNameLst>
                                      </p:cBhvr>
                                      <p:to>
                                        <p:strVal val="visible"/>
                                      </p:to>
                                    </p:set>
                                    <p:animEffect transition="in" filter="fade">
                                      <p:cBhvr>
                                        <p:cTn id="73" dur="1000"/>
                                        <p:tgtEl>
                                          <p:spTgt spid="3">
                                            <p:txEl>
                                              <p:pRg st="15" end="15"/>
                                            </p:txEl>
                                          </p:spTgt>
                                        </p:tgtEl>
                                      </p:cBhvr>
                                    </p:animEffect>
                                    <p:anim calcmode="lin" valueType="num">
                                      <p:cBhvr>
                                        <p:cTn id="74"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75" dur="1000" fill="hold"/>
                                        <p:tgtEl>
                                          <p:spTgt spid="3">
                                            <p:txEl>
                                              <p:pRg st="15" end="15"/>
                                            </p:txEl>
                                          </p:spTgt>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
                                            <p:txEl>
                                              <p:pRg st="16" end="16"/>
                                            </p:txEl>
                                          </p:spTgt>
                                        </p:tgtEl>
                                        <p:attrNameLst>
                                          <p:attrName>style.visibility</p:attrName>
                                        </p:attrNameLst>
                                      </p:cBhvr>
                                      <p:to>
                                        <p:strVal val="visible"/>
                                      </p:to>
                                    </p:set>
                                    <p:animEffect transition="in" filter="fade">
                                      <p:cBhvr>
                                        <p:cTn id="78" dur="1000"/>
                                        <p:tgtEl>
                                          <p:spTgt spid="3">
                                            <p:txEl>
                                              <p:pRg st="16" end="16"/>
                                            </p:txEl>
                                          </p:spTgt>
                                        </p:tgtEl>
                                      </p:cBhvr>
                                    </p:animEffect>
                                    <p:anim calcmode="lin" valueType="num">
                                      <p:cBhvr>
                                        <p:cTn id="79"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80" dur="1000" fill="hold"/>
                                        <p:tgtEl>
                                          <p:spTgt spid="3">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2" name="Date Placeholder 1"/>
          <p:cNvSpPr>
            <a:spLocks noGrp="1"/>
          </p:cNvSpPr>
          <p:nvPr>
            <p:ph type="dt" sz="half" idx="10"/>
          </p:nvPr>
        </p:nvSpPr>
        <p:spPr/>
        <p:txBody>
          <a:bodyPr/>
          <a:lstStyle/>
          <a:p>
            <a:r>
              <a:rPr lang="en-US" smtClean="0"/>
              <a:t>6/21/2014</a:t>
            </a:r>
            <a:endParaRPr lang="en-US"/>
          </a:p>
        </p:txBody>
      </p:sp>
      <p:sp>
        <p:nvSpPr>
          <p:cNvPr id="3" name="Footer Placeholder 2"/>
          <p:cNvSpPr>
            <a:spLocks noGrp="1"/>
          </p:cNvSpPr>
          <p:nvPr>
            <p:ph type="ftr" sz="quarter" idx="11"/>
          </p:nvPr>
        </p:nvSpPr>
        <p:spPr/>
        <p:txBody>
          <a:bodyPr/>
          <a:lstStyle/>
          <a:p>
            <a:r>
              <a:rPr lang="en-US" smtClean="0"/>
              <a:t>400 Silent Years - RMK</a:t>
            </a:r>
            <a:endParaRPr lang="en-US"/>
          </a:p>
        </p:txBody>
      </p:sp>
      <p:sp>
        <p:nvSpPr>
          <p:cNvPr id="5" name="Slide Number Placeholder 4"/>
          <p:cNvSpPr>
            <a:spLocks noGrp="1"/>
          </p:cNvSpPr>
          <p:nvPr>
            <p:ph type="sldNum" sz="quarter" idx="12"/>
          </p:nvPr>
        </p:nvSpPr>
        <p:spPr/>
        <p:txBody>
          <a:bodyPr/>
          <a:lstStyle/>
          <a:p>
            <a:fld id="{AC9677D4-CCDE-49D8-97D2-82032C93D70B}" type="slidenum">
              <a:rPr lang="en-US" smtClean="0"/>
              <a:t>28</a:t>
            </a:fld>
            <a:endParaRPr lang="en-US"/>
          </a:p>
        </p:txBody>
      </p:sp>
    </p:spTree>
    <p:extLst>
      <p:ext uri="{BB962C8B-B14F-4D97-AF65-F5344CB8AC3E}">
        <p14:creationId xmlns:p14="http://schemas.microsoft.com/office/powerpoint/2010/main" val="39007111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3" name="Date Placeholder 2"/>
          <p:cNvSpPr>
            <a:spLocks noGrp="1"/>
          </p:cNvSpPr>
          <p:nvPr>
            <p:ph type="dt" sz="half" idx="10"/>
          </p:nvPr>
        </p:nvSpPr>
        <p:spPr/>
        <p:txBody>
          <a:bodyPr/>
          <a:lstStyle/>
          <a:p>
            <a:r>
              <a:rPr lang="en-US" smtClean="0"/>
              <a:t>6/21/2014</a:t>
            </a:r>
            <a:endParaRPr lang="en-US"/>
          </a:p>
        </p:txBody>
      </p:sp>
      <p:sp>
        <p:nvSpPr>
          <p:cNvPr id="4" name="Footer Placeholder 3"/>
          <p:cNvSpPr>
            <a:spLocks noGrp="1"/>
          </p:cNvSpPr>
          <p:nvPr>
            <p:ph type="ftr" sz="quarter" idx="11"/>
          </p:nvPr>
        </p:nvSpPr>
        <p:spPr/>
        <p:txBody>
          <a:bodyPr/>
          <a:lstStyle/>
          <a:p>
            <a:r>
              <a:rPr lang="en-US" smtClean="0"/>
              <a:t>400 Silent Years - RMK</a:t>
            </a:r>
            <a:endParaRPr lang="en-US"/>
          </a:p>
        </p:txBody>
      </p:sp>
      <p:sp>
        <p:nvSpPr>
          <p:cNvPr id="5" name="Slide Number Placeholder 4"/>
          <p:cNvSpPr>
            <a:spLocks noGrp="1"/>
          </p:cNvSpPr>
          <p:nvPr>
            <p:ph type="sldNum" sz="quarter" idx="12"/>
          </p:nvPr>
        </p:nvSpPr>
        <p:spPr/>
        <p:txBody>
          <a:bodyPr/>
          <a:lstStyle/>
          <a:p>
            <a:fld id="{AC9677D4-CCDE-49D8-97D2-82032C93D70B}" type="slidenum">
              <a:rPr lang="en-US" smtClean="0"/>
              <a:t>29</a:t>
            </a:fld>
            <a:endParaRPr lang="en-US"/>
          </a:p>
        </p:txBody>
      </p:sp>
    </p:spTree>
    <p:extLst>
      <p:ext uri="{BB962C8B-B14F-4D97-AF65-F5344CB8AC3E}">
        <p14:creationId xmlns:p14="http://schemas.microsoft.com/office/powerpoint/2010/main" val="40090319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2" name="Date Placeholder 1"/>
          <p:cNvSpPr>
            <a:spLocks noGrp="1"/>
          </p:cNvSpPr>
          <p:nvPr>
            <p:ph type="dt" sz="half" idx="10"/>
          </p:nvPr>
        </p:nvSpPr>
        <p:spPr/>
        <p:txBody>
          <a:bodyPr/>
          <a:lstStyle/>
          <a:p>
            <a:r>
              <a:rPr lang="en-US" smtClean="0"/>
              <a:t>6/21/2014</a:t>
            </a:r>
            <a:endParaRPr lang="en-US"/>
          </a:p>
        </p:txBody>
      </p:sp>
      <p:sp>
        <p:nvSpPr>
          <p:cNvPr id="3" name="Footer Placeholder 2"/>
          <p:cNvSpPr>
            <a:spLocks noGrp="1"/>
          </p:cNvSpPr>
          <p:nvPr>
            <p:ph type="ftr" sz="quarter" idx="11"/>
          </p:nvPr>
        </p:nvSpPr>
        <p:spPr/>
        <p:txBody>
          <a:bodyPr/>
          <a:lstStyle/>
          <a:p>
            <a:r>
              <a:rPr lang="en-US" smtClean="0"/>
              <a:t>400 Silent Years - RMK</a:t>
            </a:r>
            <a:endParaRPr lang="en-US"/>
          </a:p>
        </p:txBody>
      </p:sp>
      <p:sp>
        <p:nvSpPr>
          <p:cNvPr id="5" name="Slide Number Placeholder 4"/>
          <p:cNvSpPr>
            <a:spLocks noGrp="1"/>
          </p:cNvSpPr>
          <p:nvPr>
            <p:ph type="sldNum" sz="quarter" idx="12"/>
          </p:nvPr>
        </p:nvSpPr>
        <p:spPr/>
        <p:txBody>
          <a:bodyPr/>
          <a:lstStyle/>
          <a:p>
            <a:fld id="{AC9677D4-CCDE-49D8-97D2-82032C93D70B}" type="slidenum">
              <a:rPr lang="en-US" smtClean="0"/>
              <a:t>3</a:t>
            </a:fld>
            <a:endParaRPr lang="en-US"/>
          </a:p>
        </p:txBody>
      </p:sp>
    </p:spTree>
    <p:extLst>
      <p:ext uri="{BB962C8B-B14F-4D97-AF65-F5344CB8AC3E}">
        <p14:creationId xmlns:p14="http://schemas.microsoft.com/office/powerpoint/2010/main" val="4107741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3" name="Date Placeholder 2"/>
          <p:cNvSpPr>
            <a:spLocks noGrp="1"/>
          </p:cNvSpPr>
          <p:nvPr>
            <p:ph type="dt" sz="half" idx="10"/>
          </p:nvPr>
        </p:nvSpPr>
        <p:spPr/>
        <p:txBody>
          <a:bodyPr/>
          <a:lstStyle/>
          <a:p>
            <a:r>
              <a:rPr lang="en-US" smtClean="0"/>
              <a:t>6/21/2014</a:t>
            </a:r>
            <a:endParaRPr lang="en-US"/>
          </a:p>
        </p:txBody>
      </p:sp>
      <p:sp>
        <p:nvSpPr>
          <p:cNvPr id="4" name="Footer Placeholder 3"/>
          <p:cNvSpPr>
            <a:spLocks noGrp="1"/>
          </p:cNvSpPr>
          <p:nvPr>
            <p:ph type="ftr" sz="quarter" idx="11"/>
          </p:nvPr>
        </p:nvSpPr>
        <p:spPr/>
        <p:txBody>
          <a:bodyPr/>
          <a:lstStyle/>
          <a:p>
            <a:r>
              <a:rPr lang="en-US" smtClean="0"/>
              <a:t>400 Silent Years - RMK</a:t>
            </a:r>
            <a:endParaRPr lang="en-US"/>
          </a:p>
        </p:txBody>
      </p:sp>
      <p:sp>
        <p:nvSpPr>
          <p:cNvPr id="5" name="Slide Number Placeholder 4"/>
          <p:cNvSpPr>
            <a:spLocks noGrp="1"/>
          </p:cNvSpPr>
          <p:nvPr>
            <p:ph type="sldNum" sz="quarter" idx="12"/>
          </p:nvPr>
        </p:nvSpPr>
        <p:spPr/>
        <p:txBody>
          <a:bodyPr/>
          <a:lstStyle/>
          <a:p>
            <a:fld id="{AC9677D4-CCDE-49D8-97D2-82032C93D70B}" type="slidenum">
              <a:rPr lang="en-US" smtClean="0"/>
              <a:t>30</a:t>
            </a:fld>
            <a:endParaRPr lang="en-US"/>
          </a:p>
        </p:txBody>
      </p:sp>
    </p:spTree>
    <p:extLst>
      <p:ext uri="{BB962C8B-B14F-4D97-AF65-F5344CB8AC3E}">
        <p14:creationId xmlns:p14="http://schemas.microsoft.com/office/powerpoint/2010/main" val="15465617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3" name="Date Placeholder 2"/>
          <p:cNvSpPr>
            <a:spLocks noGrp="1"/>
          </p:cNvSpPr>
          <p:nvPr>
            <p:ph type="dt" sz="half" idx="10"/>
          </p:nvPr>
        </p:nvSpPr>
        <p:spPr/>
        <p:txBody>
          <a:bodyPr/>
          <a:lstStyle/>
          <a:p>
            <a:r>
              <a:rPr lang="en-US" smtClean="0"/>
              <a:t>6/21/2014</a:t>
            </a:r>
            <a:endParaRPr lang="en-US"/>
          </a:p>
        </p:txBody>
      </p:sp>
      <p:sp>
        <p:nvSpPr>
          <p:cNvPr id="4" name="Footer Placeholder 3"/>
          <p:cNvSpPr>
            <a:spLocks noGrp="1"/>
          </p:cNvSpPr>
          <p:nvPr>
            <p:ph type="ftr" sz="quarter" idx="11"/>
          </p:nvPr>
        </p:nvSpPr>
        <p:spPr/>
        <p:txBody>
          <a:bodyPr/>
          <a:lstStyle/>
          <a:p>
            <a:r>
              <a:rPr lang="en-US" smtClean="0"/>
              <a:t>400 Silent Years - RMK</a:t>
            </a:r>
            <a:endParaRPr lang="en-US"/>
          </a:p>
        </p:txBody>
      </p:sp>
      <p:sp>
        <p:nvSpPr>
          <p:cNvPr id="5" name="Slide Number Placeholder 4"/>
          <p:cNvSpPr>
            <a:spLocks noGrp="1"/>
          </p:cNvSpPr>
          <p:nvPr>
            <p:ph type="sldNum" sz="quarter" idx="12"/>
          </p:nvPr>
        </p:nvSpPr>
        <p:spPr/>
        <p:txBody>
          <a:bodyPr/>
          <a:lstStyle/>
          <a:p>
            <a:fld id="{AC9677D4-CCDE-49D8-97D2-82032C93D70B}" type="slidenum">
              <a:rPr lang="en-US" smtClean="0"/>
              <a:t>31</a:t>
            </a:fld>
            <a:endParaRPr lang="en-US"/>
          </a:p>
        </p:txBody>
      </p:sp>
    </p:spTree>
    <p:extLst>
      <p:ext uri="{BB962C8B-B14F-4D97-AF65-F5344CB8AC3E}">
        <p14:creationId xmlns:p14="http://schemas.microsoft.com/office/powerpoint/2010/main" val="38216345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3" name="Date Placeholder 2"/>
          <p:cNvSpPr>
            <a:spLocks noGrp="1"/>
          </p:cNvSpPr>
          <p:nvPr>
            <p:ph type="dt" sz="half" idx="10"/>
          </p:nvPr>
        </p:nvSpPr>
        <p:spPr/>
        <p:txBody>
          <a:bodyPr/>
          <a:lstStyle/>
          <a:p>
            <a:r>
              <a:rPr lang="en-US" smtClean="0"/>
              <a:t>6/21/2014</a:t>
            </a:r>
            <a:endParaRPr lang="en-US"/>
          </a:p>
        </p:txBody>
      </p:sp>
      <p:sp>
        <p:nvSpPr>
          <p:cNvPr id="4" name="Footer Placeholder 3"/>
          <p:cNvSpPr>
            <a:spLocks noGrp="1"/>
          </p:cNvSpPr>
          <p:nvPr>
            <p:ph type="ftr" sz="quarter" idx="11"/>
          </p:nvPr>
        </p:nvSpPr>
        <p:spPr/>
        <p:txBody>
          <a:bodyPr/>
          <a:lstStyle/>
          <a:p>
            <a:r>
              <a:rPr lang="en-US" smtClean="0"/>
              <a:t>400 Silent Years - RMK</a:t>
            </a:r>
            <a:endParaRPr lang="en-US"/>
          </a:p>
        </p:txBody>
      </p:sp>
      <p:sp>
        <p:nvSpPr>
          <p:cNvPr id="5" name="Slide Number Placeholder 4"/>
          <p:cNvSpPr>
            <a:spLocks noGrp="1"/>
          </p:cNvSpPr>
          <p:nvPr>
            <p:ph type="sldNum" sz="quarter" idx="12"/>
          </p:nvPr>
        </p:nvSpPr>
        <p:spPr/>
        <p:txBody>
          <a:bodyPr/>
          <a:lstStyle/>
          <a:p>
            <a:fld id="{AC9677D4-CCDE-49D8-97D2-82032C93D70B}" type="slidenum">
              <a:rPr lang="en-US" smtClean="0"/>
              <a:t>32</a:t>
            </a:fld>
            <a:endParaRPr lang="en-US"/>
          </a:p>
        </p:txBody>
      </p:sp>
    </p:spTree>
    <p:extLst>
      <p:ext uri="{BB962C8B-B14F-4D97-AF65-F5344CB8AC3E}">
        <p14:creationId xmlns:p14="http://schemas.microsoft.com/office/powerpoint/2010/main" val="29953508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3" name="Date Placeholder 2"/>
          <p:cNvSpPr>
            <a:spLocks noGrp="1"/>
          </p:cNvSpPr>
          <p:nvPr>
            <p:ph type="dt" sz="half" idx="10"/>
          </p:nvPr>
        </p:nvSpPr>
        <p:spPr/>
        <p:txBody>
          <a:bodyPr/>
          <a:lstStyle/>
          <a:p>
            <a:r>
              <a:rPr lang="en-US" smtClean="0"/>
              <a:t>6/21/2014</a:t>
            </a:r>
            <a:endParaRPr lang="en-US"/>
          </a:p>
        </p:txBody>
      </p:sp>
      <p:sp>
        <p:nvSpPr>
          <p:cNvPr id="4" name="Footer Placeholder 3"/>
          <p:cNvSpPr>
            <a:spLocks noGrp="1"/>
          </p:cNvSpPr>
          <p:nvPr>
            <p:ph type="ftr" sz="quarter" idx="11"/>
          </p:nvPr>
        </p:nvSpPr>
        <p:spPr/>
        <p:txBody>
          <a:bodyPr/>
          <a:lstStyle/>
          <a:p>
            <a:r>
              <a:rPr lang="en-US" smtClean="0"/>
              <a:t>400 Silent Years - RMK</a:t>
            </a:r>
            <a:endParaRPr lang="en-US"/>
          </a:p>
        </p:txBody>
      </p:sp>
      <p:sp>
        <p:nvSpPr>
          <p:cNvPr id="5" name="Slide Number Placeholder 4"/>
          <p:cNvSpPr>
            <a:spLocks noGrp="1"/>
          </p:cNvSpPr>
          <p:nvPr>
            <p:ph type="sldNum" sz="quarter" idx="12"/>
          </p:nvPr>
        </p:nvSpPr>
        <p:spPr/>
        <p:txBody>
          <a:bodyPr/>
          <a:lstStyle/>
          <a:p>
            <a:fld id="{AC9677D4-CCDE-49D8-97D2-82032C93D70B}" type="slidenum">
              <a:rPr lang="en-US" smtClean="0"/>
              <a:t>33</a:t>
            </a:fld>
            <a:endParaRPr lang="en-US"/>
          </a:p>
        </p:txBody>
      </p:sp>
    </p:spTree>
    <p:extLst>
      <p:ext uri="{BB962C8B-B14F-4D97-AF65-F5344CB8AC3E}">
        <p14:creationId xmlns:p14="http://schemas.microsoft.com/office/powerpoint/2010/main" val="39903697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3" name="Date Placeholder 2"/>
          <p:cNvSpPr>
            <a:spLocks noGrp="1"/>
          </p:cNvSpPr>
          <p:nvPr>
            <p:ph type="dt" sz="half" idx="10"/>
          </p:nvPr>
        </p:nvSpPr>
        <p:spPr/>
        <p:txBody>
          <a:bodyPr/>
          <a:lstStyle/>
          <a:p>
            <a:r>
              <a:rPr lang="en-US" smtClean="0"/>
              <a:t>6/21/2014</a:t>
            </a:r>
            <a:endParaRPr lang="en-US"/>
          </a:p>
        </p:txBody>
      </p:sp>
      <p:sp>
        <p:nvSpPr>
          <p:cNvPr id="4" name="Footer Placeholder 3"/>
          <p:cNvSpPr>
            <a:spLocks noGrp="1"/>
          </p:cNvSpPr>
          <p:nvPr>
            <p:ph type="ftr" sz="quarter" idx="11"/>
          </p:nvPr>
        </p:nvSpPr>
        <p:spPr/>
        <p:txBody>
          <a:bodyPr/>
          <a:lstStyle/>
          <a:p>
            <a:r>
              <a:rPr lang="en-US" smtClean="0"/>
              <a:t>400 Silent Years - RMK</a:t>
            </a:r>
            <a:endParaRPr lang="en-US"/>
          </a:p>
        </p:txBody>
      </p:sp>
      <p:sp>
        <p:nvSpPr>
          <p:cNvPr id="5" name="Slide Number Placeholder 4"/>
          <p:cNvSpPr>
            <a:spLocks noGrp="1"/>
          </p:cNvSpPr>
          <p:nvPr>
            <p:ph type="sldNum" sz="quarter" idx="12"/>
          </p:nvPr>
        </p:nvSpPr>
        <p:spPr/>
        <p:txBody>
          <a:bodyPr/>
          <a:lstStyle/>
          <a:p>
            <a:fld id="{AC9677D4-CCDE-49D8-97D2-82032C93D70B}" type="slidenum">
              <a:rPr lang="en-US" smtClean="0"/>
              <a:t>34</a:t>
            </a:fld>
            <a:endParaRPr lang="en-US"/>
          </a:p>
        </p:txBody>
      </p:sp>
    </p:spTree>
    <p:extLst>
      <p:ext uri="{BB962C8B-B14F-4D97-AF65-F5344CB8AC3E}">
        <p14:creationId xmlns:p14="http://schemas.microsoft.com/office/powerpoint/2010/main" val="16064534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effectLst>
                  <a:outerShdw blurRad="38100" dist="38100" dir="2700000" algn="tl">
                    <a:srgbClr val="000000">
                      <a:alpha val="43137"/>
                    </a:srgbClr>
                  </a:outerShdw>
                </a:effectLst>
              </a:rPr>
              <a:t>At this point in Judea …</a:t>
            </a:r>
            <a:endParaRPr lang="en-US" i="1" dirty="0">
              <a:effectLst>
                <a:outerShdw blurRad="38100" dist="38100" dir="2700000" algn="tl">
                  <a:srgbClr val="000000">
                    <a:alpha val="43137"/>
                  </a:srgbClr>
                </a:outerShdw>
              </a:effectLst>
            </a:endParaRPr>
          </a:p>
        </p:txBody>
      </p:sp>
      <p:sp>
        <p:nvSpPr>
          <p:cNvPr id="3" name="Date Placeholder 2"/>
          <p:cNvSpPr>
            <a:spLocks noGrp="1"/>
          </p:cNvSpPr>
          <p:nvPr>
            <p:ph type="dt" sz="half" idx="10"/>
          </p:nvPr>
        </p:nvSpPr>
        <p:spPr/>
        <p:txBody>
          <a:bodyPr/>
          <a:lstStyle/>
          <a:p>
            <a:r>
              <a:rPr lang="en-US" smtClean="0"/>
              <a:t>6/21/2014</a:t>
            </a:r>
            <a:endParaRPr lang="en-US"/>
          </a:p>
        </p:txBody>
      </p:sp>
      <p:sp>
        <p:nvSpPr>
          <p:cNvPr id="4" name="Footer Placeholder 3"/>
          <p:cNvSpPr>
            <a:spLocks noGrp="1"/>
          </p:cNvSpPr>
          <p:nvPr>
            <p:ph type="ftr" sz="quarter" idx="11"/>
          </p:nvPr>
        </p:nvSpPr>
        <p:spPr/>
        <p:txBody>
          <a:bodyPr/>
          <a:lstStyle/>
          <a:p>
            <a:r>
              <a:rPr lang="en-US" smtClean="0"/>
              <a:t>400 Silent Years - RMK</a:t>
            </a:r>
            <a:endParaRPr lang="en-US"/>
          </a:p>
        </p:txBody>
      </p:sp>
      <p:sp>
        <p:nvSpPr>
          <p:cNvPr id="5" name="Slide Number Placeholder 4"/>
          <p:cNvSpPr>
            <a:spLocks noGrp="1"/>
          </p:cNvSpPr>
          <p:nvPr>
            <p:ph type="sldNum" sz="quarter" idx="12"/>
          </p:nvPr>
        </p:nvSpPr>
        <p:spPr/>
        <p:txBody>
          <a:bodyPr/>
          <a:lstStyle/>
          <a:p>
            <a:fld id="{AC9677D4-CCDE-49D8-97D2-82032C93D70B}" type="slidenum">
              <a:rPr lang="en-US" smtClean="0"/>
              <a:t>35</a:t>
            </a:fld>
            <a:endParaRPr lang="en-US"/>
          </a:p>
        </p:txBody>
      </p:sp>
      <p:sp>
        <p:nvSpPr>
          <p:cNvPr id="6" name="Content Placeholder 5"/>
          <p:cNvSpPr>
            <a:spLocks noGrp="1"/>
          </p:cNvSpPr>
          <p:nvPr>
            <p:ph sz="quarter" idx="1"/>
          </p:nvPr>
        </p:nvSpPr>
        <p:spPr/>
        <p:txBody>
          <a:bodyPr/>
          <a:lstStyle/>
          <a:p>
            <a:r>
              <a:rPr lang="en-US" dirty="0" smtClean="0"/>
              <a:t>Pretender Alexander </a:t>
            </a:r>
            <a:r>
              <a:rPr lang="en-US" dirty="0" err="1" smtClean="0"/>
              <a:t>Balas</a:t>
            </a:r>
            <a:r>
              <a:rPr lang="en-US" dirty="0" smtClean="0"/>
              <a:t> convinced Rome he was the legitimate son of Antiochus </a:t>
            </a:r>
            <a:r>
              <a:rPr lang="en-US" dirty="0" err="1" smtClean="0"/>
              <a:t>Epiphanes</a:t>
            </a:r>
            <a:r>
              <a:rPr lang="en-US" dirty="0" smtClean="0"/>
              <a:t> … is declared King Alexander</a:t>
            </a:r>
          </a:p>
          <a:p>
            <a:r>
              <a:rPr lang="en-US" dirty="0" smtClean="0"/>
              <a:t>Region’s leadership is now …</a:t>
            </a:r>
          </a:p>
          <a:p>
            <a:pPr lvl="1"/>
            <a:r>
              <a:rPr lang="en-US" dirty="0" smtClean="0"/>
              <a:t>A Maccabean is high priest – Jonathan</a:t>
            </a:r>
          </a:p>
          <a:p>
            <a:pPr lvl="1"/>
            <a:r>
              <a:rPr lang="en-US" dirty="0" smtClean="0"/>
              <a:t>A Roman puppet is on the Syrian throne – Alexander </a:t>
            </a:r>
            <a:r>
              <a:rPr lang="en-US" dirty="0" err="1" smtClean="0"/>
              <a:t>Balas</a:t>
            </a:r>
            <a:endParaRPr lang="en-US" dirty="0" smtClean="0"/>
          </a:p>
          <a:p>
            <a:pPr lvl="1"/>
            <a:r>
              <a:rPr lang="en-US" dirty="0" smtClean="0"/>
              <a:t>There is a Roman-Jewish alliance in force</a:t>
            </a:r>
          </a:p>
          <a:p>
            <a:pPr lvl="1"/>
            <a:r>
              <a:rPr lang="en-US" dirty="0" smtClean="0"/>
              <a:t>The Syrian foreign party was crushed</a:t>
            </a:r>
          </a:p>
          <a:p>
            <a:r>
              <a:rPr lang="en-US" dirty="0" smtClean="0"/>
              <a:t>Perfect for the Jews, no ?</a:t>
            </a:r>
          </a:p>
          <a:p>
            <a:pPr lvl="1"/>
            <a:r>
              <a:rPr lang="en-US" dirty="0" smtClean="0"/>
              <a:t>It was man’s work – God was not consulted !</a:t>
            </a:r>
            <a:endParaRPr lang="en-US" dirty="0"/>
          </a:p>
        </p:txBody>
      </p:sp>
    </p:spTree>
    <p:extLst>
      <p:ext uri="{BB962C8B-B14F-4D97-AF65-F5344CB8AC3E}">
        <p14:creationId xmlns:p14="http://schemas.microsoft.com/office/powerpoint/2010/main" val="201734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1000"/>
                                        <p:tgtEl>
                                          <p:spTgt spid="6">
                                            <p:txEl>
                                              <p:pRg st="3" end="3"/>
                                            </p:txEl>
                                          </p:spTgt>
                                        </p:tgtEl>
                                      </p:cBhvr>
                                    </p:animEffect>
                                    <p:anim calcmode="lin" valueType="num">
                                      <p:cBhvr>
                                        <p:cTn id="2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1000"/>
                                        <p:tgtEl>
                                          <p:spTgt spid="6">
                                            <p:txEl>
                                              <p:pRg st="4" end="4"/>
                                            </p:txEl>
                                          </p:spTgt>
                                        </p:tgtEl>
                                      </p:cBhvr>
                                    </p:animEffect>
                                    <p:anim calcmode="lin" valueType="num">
                                      <p:cBhvr>
                                        <p:cTn id="30"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fade">
                                      <p:cBhvr>
                                        <p:cTn id="34" dur="1000"/>
                                        <p:tgtEl>
                                          <p:spTgt spid="6">
                                            <p:txEl>
                                              <p:pRg st="5" end="5"/>
                                            </p:txEl>
                                          </p:spTgt>
                                        </p:tgtEl>
                                      </p:cBhvr>
                                    </p:animEffect>
                                    <p:anim calcmode="lin" valueType="num">
                                      <p:cBhvr>
                                        <p:cTn id="35"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animEffect transition="in" filter="fade">
                                      <p:cBhvr>
                                        <p:cTn id="41" dur="1000"/>
                                        <p:tgtEl>
                                          <p:spTgt spid="6">
                                            <p:txEl>
                                              <p:pRg st="6" end="6"/>
                                            </p:txEl>
                                          </p:spTgt>
                                        </p:tgtEl>
                                      </p:cBhvr>
                                    </p:animEffect>
                                    <p:anim calcmode="lin" valueType="num">
                                      <p:cBhvr>
                                        <p:cTn id="42"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6">
                                            <p:txEl>
                                              <p:pRg st="7" end="7"/>
                                            </p:txEl>
                                          </p:spTgt>
                                        </p:tgtEl>
                                        <p:attrNameLst>
                                          <p:attrName>style.visibility</p:attrName>
                                        </p:attrNameLst>
                                      </p:cBhvr>
                                      <p:to>
                                        <p:strVal val="visible"/>
                                      </p:to>
                                    </p:set>
                                    <p:animEffect transition="in" filter="fade">
                                      <p:cBhvr>
                                        <p:cTn id="48" dur="1000"/>
                                        <p:tgtEl>
                                          <p:spTgt spid="6">
                                            <p:txEl>
                                              <p:pRg st="7" end="7"/>
                                            </p:txEl>
                                          </p:spTgt>
                                        </p:tgtEl>
                                      </p:cBhvr>
                                    </p:animEffect>
                                    <p:anim calcmode="lin" valueType="num">
                                      <p:cBhvr>
                                        <p:cTn id="49"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3" name="Date Placeholder 2"/>
          <p:cNvSpPr>
            <a:spLocks noGrp="1"/>
          </p:cNvSpPr>
          <p:nvPr>
            <p:ph type="dt" sz="half" idx="10"/>
          </p:nvPr>
        </p:nvSpPr>
        <p:spPr/>
        <p:txBody>
          <a:bodyPr/>
          <a:lstStyle/>
          <a:p>
            <a:r>
              <a:rPr lang="en-US" smtClean="0"/>
              <a:t>6/21/2014</a:t>
            </a:r>
            <a:endParaRPr lang="en-US"/>
          </a:p>
        </p:txBody>
      </p:sp>
      <p:sp>
        <p:nvSpPr>
          <p:cNvPr id="4" name="Footer Placeholder 3"/>
          <p:cNvSpPr>
            <a:spLocks noGrp="1"/>
          </p:cNvSpPr>
          <p:nvPr>
            <p:ph type="ftr" sz="quarter" idx="11"/>
          </p:nvPr>
        </p:nvSpPr>
        <p:spPr/>
        <p:txBody>
          <a:bodyPr/>
          <a:lstStyle/>
          <a:p>
            <a:r>
              <a:rPr lang="en-US" smtClean="0"/>
              <a:t>400 Silent Years - RMK</a:t>
            </a:r>
            <a:endParaRPr lang="en-US"/>
          </a:p>
        </p:txBody>
      </p:sp>
      <p:sp>
        <p:nvSpPr>
          <p:cNvPr id="5" name="Slide Number Placeholder 4"/>
          <p:cNvSpPr>
            <a:spLocks noGrp="1"/>
          </p:cNvSpPr>
          <p:nvPr>
            <p:ph type="sldNum" sz="quarter" idx="12"/>
          </p:nvPr>
        </p:nvSpPr>
        <p:spPr/>
        <p:txBody>
          <a:bodyPr/>
          <a:lstStyle/>
          <a:p>
            <a:fld id="{AC9677D4-CCDE-49D8-97D2-82032C93D70B}" type="slidenum">
              <a:rPr lang="en-US" smtClean="0"/>
              <a:t>36</a:t>
            </a:fld>
            <a:endParaRPr lang="en-US"/>
          </a:p>
        </p:txBody>
      </p:sp>
    </p:spTree>
    <p:extLst>
      <p:ext uri="{BB962C8B-B14F-4D97-AF65-F5344CB8AC3E}">
        <p14:creationId xmlns:p14="http://schemas.microsoft.com/office/powerpoint/2010/main" val="18740675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3" name="Date Placeholder 2"/>
          <p:cNvSpPr>
            <a:spLocks noGrp="1"/>
          </p:cNvSpPr>
          <p:nvPr>
            <p:ph type="dt" sz="half" idx="10"/>
          </p:nvPr>
        </p:nvSpPr>
        <p:spPr/>
        <p:txBody>
          <a:bodyPr/>
          <a:lstStyle/>
          <a:p>
            <a:r>
              <a:rPr lang="en-US" smtClean="0"/>
              <a:t>6/21/2014</a:t>
            </a:r>
            <a:endParaRPr lang="en-US"/>
          </a:p>
        </p:txBody>
      </p:sp>
      <p:sp>
        <p:nvSpPr>
          <p:cNvPr id="4" name="Footer Placeholder 3"/>
          <p:cNvSpPr>
            <a:spLocks noGrp="1"/>
          </p:cNvSpPr>
          <p:nvPr>
            <p:ph type="ftr" sz="quarter" idx="11"/>
          </p:nvPr>
        </p:nvSpPr>
        <p:spPr/>
        <p:txBody>
          <a:bodyPr/>
          <a:lstStyle/>
          <a:p>
            <a:r>
              <a:rPr lang="en-US" smtClean="0"/>
              <a:t>400 Silent Years - RMK</a:t>
            </a:r>
            <a:endParaRPr lang="en-US"/>
          </a:p>
        </p:txBody>
      </p:sp>
      <p:sp>
        <p:nvSpPr>
          <p:cNvPr id="5" name="Slide Number Placeholder 4"/>
          <p:cNvSpPr>
            <a:spLocks noGrp="1"/>
          </p:cNvSpPr>
          <p:nvPr>
            <p:ph type="sldNum" sz="quarter" idx="12"/>
          </p:nvPr>
        </p:nvSpPr>
        <p:spPr/>
        <p:txBody>
          <a:bodyPr/>
          <a:lstStyle/>
          <a:p>
            <a:fld id="{AC9677D4-CCDE-49D8-97D2-82032C93D70B}" type="slidenum">
              <a:rPr lang="en-US" smtClean="0"/>
              <a:t>37</a:t>
            </a:fld>
            <a:endParaRPr lang="en-US"/>
          </a:p>
        </p:txBody>
      </p:sp>
    </p:spTree>
    <p:extLst>
      <p:ext uri="{BB962C8B-B14F-4D97-AF65-F5344CB8AC3E}">
        <p14:creationId xmlns:p14="http://schemas.microsoft.com/office/powerpoint/2010/main" val="4908584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3" name="Date Placeholder 2"/>
          <p:cNvSpPr>
            <a:spLocks noGrp="1"/>
          </p:cNvSpPr>
          <p:nvPr>
            <p:ph type="dt" sz="half" idx="10"/>
          </p:nvPr>
        </p:nvSpPr>
        <p:spPr/>
        <p:txBody>
          <a:bodyPr/>
          <a:lstStyle/>
          <a:p>
            <a:r>
              <a:rPr lang="en-US" smtClean="0"/>
              <a:t>6/21/2014</a:t>
            </a:r>
            <a:endParaRPr lang="en-US"/>
          </a:p>
        </p:txBody>
      </p:sp>
      <p:sp>
        <p:nvSpPr>
          <p:cNvPr id="4" name="Footer Placeholder 3"/>
          <p:cNvSpPr>
            <a:spLocks noGrp="1"/>
          </p:cNvSpPr>
          <p:nvPr>
            <p:ph type="ftr" sz="quarter" idx="11"/>
          </p:nvPr>
        </p:nvSpPr>
        <p:spPr/>
        <p:txBody>
          <a:bodyPr/>
          <a:lstStyle/>
          <a:p>
            <a:r>
              <a:rPr lang="en-US" smtClean="0"/>
              <a:t>400 Silent Years - RMK</a:t>
            </a:r>
            <a:endParaRPr lang="en-US"/>
          </a:p>
        </p:txBody>
      </p:sp>
      <p:sp>
        <p:nvSpPr>
          <p:cNvPr id="5" name="Slide Number Placeholder 4"/>
          <p:cNvSpPr>
            <a:spLocks noGrp="1"/>
          </p:cNvSpPr>
          <p:nvPr>
            <p:ph type="sldNum" sz="quarter" idx="12"/>
          </p:nvPr>
        </p:nvSpPr>
        <p:spPr/>
        <p:txBody>
          <a:bodyPr/>
          <a:lstStyle/>
          <a:p>
            <a:fld id="{AC9677D4-CCDE-49D8-97D2-82032C93D70B}" type="slidenum">
              <a:rPr lang="en-US" smtClean="0"/>
              <a:t>38</a:t>
            </a:fld>
            <a:endParaRPr lang="en-US"/>
          </a:p>
        </p:txBody>
      </p:sp>
    </p:spTree>
    <p:extLst>
      <p:ext uri="{BB962C8B-B14F-4D97-AF65-F5344CB8AC3E}">
        <p14:creationId xmlns:p14="http://schemas.microsoft.com/office/powerpoint/2010/main" val="23599920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3" name="Date Placeholder 2"/>
          <p:cNvSpPr>
            <a:spLocks noGrp="1"/>
          </p:cNvSpPr>
          <p:nvPr>
            <p:ph type="dt" sz="half" idx="10"/>
          </p:nvPr>
        </p:nvSpPr>
        <p:spPr/>
        <p:txBody>
          <a:bodyPr/>
          <a:lstStyle/>
          <a:p>
            <a:r>
              <a:rPr lang="en-US" smtClean="0"/>
              <a:t>6/21/2014</a:t>
            </a:r>
            <a:endParaRPr lang="en-US"/>
          </a:p>
        </p:txBody>
      </p:sp>
      <p:sp>
        <p:nvSpPr>
          <p:cNvPr id="4" name="Footer Placeholder 3"/>
          <p:cNvSpPr>
            <a:spLocks noGrp="1"/>
          </p:cNvSpPr>
          <p:nvPr>
            <p:ph type="ftr" sz="quarter" idx="11"/>
          </p:nvPr>
        </p:nvSpPr>
        <p:spPr/>
        <p:txBody>
          <a:bodyPr/>
          <a:lstStyle/>
          <a:p>
            <a:r>
              <a:rPr lang="en-US" smtClean="0"/>
              <a:t>400 Silent Years - RMK</a:t>
            </a:r>
            <a:endParaRPr lang="en-US"/>
          </a:p>
        </p:txBody>
      </p:sp>
      <p:sp>
        <p:nvSpPr>
          <p:cNvPr id="5" name="Slide Number Placeholder 4"/>
          <p:cNvSpPr>
            <a:spLocks noGrp="1"/>
          </p:cNvSpPr>
          <p:nvPr>
            <p:ph type="sldNum" sz="quarter" idx="12"/>
          </p:nvPr>
        </p:nvSpPr>
        <p:spPr/>
        <p:txBody>
          <a:bodyPr/>
          <a:lstStyle/>
          <a:p>
            <a:fld id="{AC9677D4-CCDE-49D8-97D2-82032C93D70B}" type="slidenum">
              <a:rPr lang="en-US" smtClean="0"/>
              <a:t>39</a:t>
            </a:fld>
            <a:endParaRPr lang="en-US"/>
          </a:p>
        </p:txBody>
      </p:sp>
    </p:spTree>
    <p:extLst>
      <p:ext uri="{BB962C8B-B14F-4D97-AF65-F5344CB8AC3E}">
        <p14:creationId xmlns:p14="http://schemas.microsoft.com/office/powerpoint/2010/main" val="32091399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effectLst>
                  <a:outerShdw blurRad="38100" dist="38100" dir="2700000" algn="tl">
                    <a:srgbClr val="000000">
                      <a:alpha val="43137"/>
                    </a:srgbClr>
                  </a:outerShdw>
                </a:effectLst>
              </a:rPr>
              <a:t>Israel (Northern Tribes) taken away</a:t>
            </a:r>
            <a:endParaRPr lang="en-US" i="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457200" y="1219200"/>
            <a:ext cx="8229600" cy="5181600"/>
          </a:xfrm>
        </p:spPr>
        <p:txBody>
          <a:bodyPr>
            <a:noAutofit/>
          </a:bodyPr>
          <a:lstStyle/>
          <a:p>
            <a:pPr marL="0" indent="0">
              <a:buNone/>
            </a:pPr>
            <a:endParaRPr lang="en-US" sz="1200" dirty="0" smtClean="0"/>
          </a:p>
          <a:p>
            <a:pPr marL="0" indent="0">
              <a:buNone/>
            </a:pPr>
            <a:r>
              <a:rPr lang="en-US" sz="1200" dirty="0" smtClean="0"/>
              <a:t>1 </a:t>
            </a:r>
            <a:r>
              <a:rPr lang="en-US" sz="1200" dirty="0" err="1" smtClean="0"/>
              <a:t>Chron</a:t>
            </a:r>
            <a:r>
              <a:rPr lang="en-US" sz="1200" dirty="0" smtClean="0"/>
              <a:t> 5.25-26</a:t>
            </a:r>
          </a:p>
          <a:p>
            <a:pPr marL="0" indent="0">
              <a:buNone/>
            </a:pPr>
            <a:r>
              <a:rPr lang="en-US" sz="1200" dirty="0"/>
              <a:t>	</a:t>
            </a:r>
            <a:r>
              <a:rPr lang="en-US" sz="1200" dirty="0" smtClean="0"/>
              <a:t>“25</a:t>
            </a:r>
            <a:r>
              <a:rPr lang="en-US" sz="1200" dirty="0"/>
              <a:t> </a:t>
            </a:r>
            <a:r>
              <a:rPr lang="en-US" sz="1200" dirty="0" smtClean="0"/>
              <a:t> But </a:t>
            </a:r>
            <a:r>
              <a:rPr lang="en-US" sz="1200" dirty="0"/>
              <a:t>they acted treacherously against the God of their fathers and played the harlot after the gods of the </a:t>
            </a:r>
            <a:r>
              <a:rPr lang="en-US" sz="1200" dirty="0" smtClean="0"/>
              <a:t>	          peoples </a:t>
            </a:r>
            <a:r>
              <a:rPr lang="en-US" sz="1200" dirty="0"/>
              <a:t>of the land, whom God had destroyed before them.</a:t>
            </a:r>
          </a:p>
          <a:p>
            <a:pPr marL="0" indent="0">
              <a:buNone/>
            </a:pPr>
            <a:r>
              <a:rPr lang="en-US" sz="1200" dirty="0" smtClean="0"/>
              <a:t>	 26</a:t>
            </a:r>
            <a:r>
              <a:rPr lang="en-US" sz="1200" dirty="0"/>
              <a:t> </a:t>
            </a:r>
            <a:r>
              <a:rPr lang="en-US" sz="1200" dirty="0" smtClean="0"/>
              <a:t>  So </a:t>
            </a:r>
            <a:r>
              <a:rPr lang="en-US" sz="1200" dirty="0"/>
              <a:t>the God of Israel stirred up the spirit of </a:t>
            </a:r>
            <a:r>
              <a:rPr lang="en-US" sz="1200" dirty="0" err="1"/>
              <a:t>Pul</a:t>
            </a:r>
            <a:r>
              <a:rPr lang="en-US" sz="1200" dirty="0"/>
              <a:t>, king of Assyria, even the spirit of </a:t>
            </a:r>
            <a:r>
              <a:rPr lang="en-US" sz="1200" dirty="0" err="1"/>
              <a:t>Tilgath-pilneser</a:t>
            </a:r>
            <a:r>
              <a:rPr lang="en-US" sz="1200" dirty="0"/>
              <a:t> king of </a:t>
            </a:r>
            <a:r>
              <a:rPr lang="en-US" sz="1200" dirty="0" smtClean="0"/>
              <a:t>	         Assyria</a:t>
            </a:r>
            <a:r>
              <a:rPr lang="en-US" sz="1200" dirty="0"/>
              <a:t>, and he carried them away into exile, namely the </a:t>
            </a:r>
            <a:r>
              <a:rPr lang="en-US" sz="1200" dirty="0" err="1"/>
              <a:t>Reubenites</a:t>
            </a:r>
            <a:r>
              <a:rPr lang="en-US" sz="1200" dirty="0"/>
              <a:t>, the </a:t>
            </a:r>
            <a:r>
              <a:rPr lang="en-US" sz="1200" dirty="0" err="1"/>
              <a:t>Gadites</a:t>
            </a:r>
            <a:r>
              <a:rPr lang="en-US" sz="1200" dirty="0"/>
              <a:t> and the half-tribe of </a:t>
            </a:r>
            <a:r>
              <a:rPr lang="en-US" sz="1200" dirty="0" smtClean="0"/>
              <a:t>	         Manasseh</a:t>
            </a:r>
            <a:r>
              <a:rPr lang="en-US" sz="1200" dirty="0"/>
              <a:t>, and brought them to </a:t>
            </a:r>
            <a:r>
              <a:rPr lang="en-US" sz="1200" dirty="0" err="1"/>
              <a:t>Halah</a:t>
            </a:r>
            <a:r>
              <a:rPr lang="en-US" sz="1200" dirty="0"/>
              <a:t>, </a:t>
            </a:r>
            <a:r>
              <a:rPr lang="en-US" sz="1200" dirty="0" err="1"/>
              <a:t>Habor</a:t>
            </a:r>
            <a:r>
              <a:rPr lang="en-US" sz="1200" dirty="0"/>
              <a:t>, Hara and to the river of </a:t>
            </a:r>
            <a:r>
              <a:rPr lang="en-US" sz="1200" dirty="0" err="1"/>
              <a:t>Gozan</a:t>
            </a:r>
            <a:r>
              <a:rPr lang="en-US" sz="1200" dirty="0"/>
              <a:t>, to this day</a:t>
            </a:r>
            <a:r>
              <a:rPr lang="en-US" sz="1200" dirty="0" smtClean="0"/>
              <a:t>.”</a:t>
            </a:r>
          </a:p>
          <a:p>
            <a:pPr marL="0" indent="0">
              <a:buNone/>
            </a:pPr>
            <a:endParaRPr lang="en-US" sz="1200" dirty="0" smtClean="0"/>
          </a:p>
          <a:p>
            <a:pPr marL="0" indent="0">
              <a:buNone/>
            </a:pPr>
            <a:r>
              <a:rPr lang="en-US" sz="1200" dirty="0" smtClean="0"/>
              <a:t>2 Ki 17.24-29</a:t>
            </a:r>
          </a:p>
          <a:p>
            <a:pPr marL="0" indent="0">
              <a:buNone/>
            </a:pPr>
            <a:r>
              <a:rPr lang="en-US" sz="1200" dirty="0"/>
              <a:t>	</a:t>
            </a:r>
            <a:r>
              <a:rPr lang="en-US" sz="1200" dirty="0" smtClean="0"/>
              <a:t>“24</a:t>
            </a:r>
            <a:r>
              <a:rPr lang="en-US" sz="1200" b="1" dirty="0"/>
              <a:t> </a:t>
            </a:r>
            <a:r>
              <a:rPr lang="en-US" sz="1200" b="1" dirty="0" smtClean="0"/>
              <a:t> </a:t>
            </a:r>
            <a:r>
              <a:rPr lang="en-US" sz="1200" dirty="0" smtClean="0"/>
              <a:t>The </a:t>
            </a:r>
            <a:r>
              <a:rPr lang="en-US" sz="1200" dirty="0"/>
              <a:t>king of Assyria brought men from Babylon and from </a:t>
            </a:r>
            <a:r>
              <a:rPr lang="en-US" sz="1200" dirty="0" err="1"/>
              <a:t>Cuthah</a:t>
            </a:r>
            <a:r>
              <a:rPr lang="en-US" sz="1200" dirty="0"/>
              <a:t> and from </a:t>
            </a:r>
            <a:r>
              <a:rPr lang="en-US" sz="1200" dirty="0" err="1"/>
              <a:t>Avva</a:t>
            </a:r>
            <a:r>
              <a:rPr lang="en-US" sz="1200" dirty="0"/>
              <a:t> and from </a:t>
            </a:r>
            <a:r>
              <a:rPr lang="en-US" sz="1200" dirty="0" err="1"/>
              <a:t>Hamath</a:t>
            </a:r>
            <a:r>
              <a:rPr lang="en-US" sz="1200" dirty="0"/>
              <a:t> and </a:t>
            </a:r>
            <a:r>
              <a:rPr lang="en-US" sz="1200" dirty="0" err="1" smtClean="0"/>
              <a:t>Sephar</a:t>
            </a:r>
            <a:r>
              <a:rPr lang="en-US" sz="1200" dirty="0" smtClean="0"/>
              <a:t>-	      </a:t>
            </a:r>
            <a:r>
              <a:rPr lang="en-US" sz="1200" dirty="0" err="1" smtClean="0"/>
              <a:t>vaim</a:t>
            </a:r>
            <a:r>
              <a:rPr lang="en-US" sz="1200" dirty="0"/>
              <a:t>, and settled them in the cities of Samaria in place of the sons of Israel. So they possessed Samaria and </a:t>
            </a:r>
            <a:r>
              <a:rPr lang="en-US" sz="1200" dirty="0" smtClean="0"/>
              <a:t>	      lived </a:t>
            </a:r>
            <a:r>
              <a:rPr lang="en-US" sz="1200" dirty="0"/>
              <a:t>in its </a:t>
            </a:r>
            <a:r>
              <a:rPr lang="en-US" sz="1200" dirty="0" smtClean="0"/>
              <a:t>cities</a:t>
            </a:r>
            <a:r>
              <a:rPr lang="en-US" sz="1200" dirty="0"/>
              <a:t>.</a:t>
            </a:r>
          </a:p>
          <a:p>
            <a:pPr marL="0" indent="0">
              <a:buNone/>
            </a:pPr>
            <a:r>
              <a:rPr lang="en-US" sz="1200" dirty="0" smtClean="0"/>
              <a:t>  </a:t>
            </a:r>
            <a:r>
              <a:rPr lang="en-US" sz="1200" dirty="0"/>
              <a:t>	</a:t>
            </a:r>
            <a:r>
              <a:rPr lang="en-US" sz="1200" dirty="0" smtClean="0"/>
              <a:t>  25</a:t>
            </a:r>
            <a:r>
              <a:rPr lang="en-US" sz="1200" dirty="0"/>
              <a:t> </a:t>
            </a:r>
            <a:r>
              <a:rPr lang="en-US" sz="1200" dirty="0" smtClean="0"/>
              <a:t> At </a:t>
            </a:r>
            <a:r>
              <a:rPr lang="en-US" sz="1200" dirty="0"/>
              <a:t>the beginning of their living there, they did not fear the Lord; therefore the Lord sent lions among them </a:t>
            </a:r>
            <a:r>
              <a:rPr lang="en-US" sz="1200" dirty="0" smtClean="0"/>
              <a:t>	       which </a:t>
            </a:r>
            <a:r>
              <a:rPr lang="en-US" sz="1200" dirty="0"/>
              <a:t>killed some of them.</a:t>
            </a:r>
          </a:p>
          <a:p>
            <a:pPr marL="0" indent="0">
              <a:buNone/>
            </a:pPr>
            <a:r>
              <a:rPr lang="en-US" sz="1200" dirty="0"/>
              <a:t>	</a:t>
            </a:r>
            <a:r>
              <a:rPr lang="en-US" sz="1200" dirty="0" smtClean="0"/>
              <a:t>  26</a:t>
            </a:r>
            <a:r>
              <a:rPr lang="en-US" sz="1200" dirty="0"/>
              <a:t> </a:t>
            </a:r>
            <a:r>
              <a:rPr lang="en-US" sz="1200" dirty="0" smtClean="0"/>
              <a:t> So </a:t>
            </a:r>
            <a:r>
              <a:rPr lang="en-US" sz="1200" dirty="0"/>
              <a:t>they spoke to the king of Assyria, saying, “The nations whom you have carried away into exile in the cities </a:t>
            </a:r>
            <a:r>
              <a:rPr lang="en-US" sz="1200" dirty="0" smtClean="0"/>
              <a:t>	        of </a:t>
            </a:r>
            <a:r>
              <a:rPr lang="en-US" sz="1200" dirty="0"/>
              <a:t>Samaria do not know the custom of the god of the land; so he has sent lions among them, and behold, they </a:t>
            </a:r>
            <a:r>
              <a:rPr lang="en-US" sz="1200" dirty="0" smtClean="0"/>
              <a:t>	        kill </a:t>
            </a:r>
            <a:r>
              <a:rPr lang="en-US" sz="1200" dirty="0"/>
              <a:t>them because they do not know the custom of the god of the land.”</a:t>
            </a:r>
          </a:p>
          <a:p>
            <a:pPr marL="0" indent="0">
              <a:buNone/>
            </a:pPr>
            <a:r>
              <a:rPr lang="en-US" sz="1200" dirty="0"/>
              <a:t>	</a:t>
            </a:r>
            <a:r>
              <a:rPr lang="en-US" sz="1200" dirty="0" smtClean="0"/>
              <a:t>  27</a:t>
            </a:r>
            <a:r>
              <a:rPr lang="en-US" sz="1200" b="1" dirty="0"/>
              <a:t> </a:t>
            </a:r>
            <a:r>
              <a:rPr lang="en-US" sz="1200" b="1" dirty="0" smtClean="0"/>
              <a:t> </a:t>
            </a:r>
            <a:r>
              <a:rPr lang="en-US" sz="1200" dirty="0" smtClean="0"/>
              <a:t>Then </a:t>
            </a:r>
            <a:r>
              <a:rPr lang="en-US" sz="1200" dirty="0"/>
              <a:t>the king of Assyria commanded, saying, “Take there one of the priests whom you carried away into exile </a:t>
            </a:r>
            <a:r>
              <a:rPr lang="en-US" sz="1200" dirty="0" smtClean="0"/>
              <a:t>	        and </a:t>
            </a:r>
            <a:r>
              <a:rPr lang="en-US" sz="1200" dirty="0"/>
              <a:t>let him go and live there; and let him teach them the custom of the god of the land.”</a:t>
            </a:r>
          </a:p>
          <a:p>
            <a:pPr marL="0" indent="0">
              <a:buNone/>
            </a:pPr>
            <a:r>
              <a:rPr lang="en-US" sz="1200" dirty="0"/>
              <a:t>	</a:t>
            </a:r>
            <a:r>
              <a:rPr lang="en-US" sz="1200" dirty="0" smtClean="0"/>
              <a:t>  28</a:t>
            </a:r>
            <a:r>
              <a:rPr lang="en-US" sz="1200" dirty="0"/>
              <a:t> </a:t>
            </a:r>
            <a:r>
              <a:rPr lang="en-US" sz="1200" dirty="0" smtClean="0"/>
              <a:t> So </a:t>
            </a:r>
            <a:r>
              <a:rPr lang="en-US" sz="1200" dirty="0"/>
              <a:t>one of the priests whom they had carried away into exile from Samaria came and lived at Bethel, and </a:t>
            </a:r>
            <a:r>
              <a:rPr lang="en-US" sz="1200" dirty="0" smtClean="0"/>
              <a:t>	        taught </a:t>
            </a:r>
            <a:r>
              <a:rPr lang="en-US" sz="1200" dirty="0"/>
              <a:t>them how they should fear the Lord.</a:t>
            </a:r>
          </a:p>
          <a:p>
            <a:pPr marL="0" indent="0">
              <a:buNone/>
            </a:pPr>
            <a:r>
              <a:rPr lang="en-US" sz="1200" dirty="0"/>
              <a:t>	</a:t>
            </a:r>
            <a:r>
              <a:rPr lang="en-US" sz="1200" dirty="0" smtClean="0"/>
              <a:t>  29</a:t>
            </a:r>
            <a:r>
              <a:rPr lang="en-US" sz="1200" b="1" dirty="0"/>
              <a:t> </a:t>
            </a:r>
            <a:r>
              <a:rPr lang="en-US" sz="1200" b="1" dirty="0" smtClean="0"/>
              <a:t> </a:t>
            </a:r>
            <a:r>
              <a:rPr lang="en-US" sz="1200" dirty="0" smtClean="0"/>
              <a:t>But </a:t>
            </a:r>
            <a:r>
              <a:rPr lang="en-US" sz="1200" dirty="0"/>
              <a:t>every nation still made gods of its own and put them in the houses of the high places which the people of </a:t>
            </a:r>
            <a:r>
              <a:rPr lang="en-US" sz="1200" dirty="0" smtClean="0"/>
              <a:t>	        Samaria </a:t>
            </a:r>
            <a:r>
              <a:rPr lang="en-US" sz="1200" dirty="0"/>
              <a:t>had made, every nation in their cities in which they lived</a:t>
            </a:r>
            <a:r>
              <a:rPr lang="en-US" sz="1200" dirty="0" smtClean="0"/>
              <a:t>.”</a:t>
            </a:r>
            <a:endParaRPr lang="en-US" sz="1200" dirty="0"/>
          </a:p>
          <a:p>
            <a:pPr marL="0" indent="0">
              <a:buNone/>
            </a:pPr>
            <a:endParaRPr lang="en-US" sz="1200" dirty="0"/>
          </a:p>
          <a:p>
            <a:pPr marL="0" indent="0">
              <a:buNone/>
            </a:pPr>
            <a:endParaRPr lang="en-US" sz="1200" dirty="0"/>
          </a:p>
        </p:txBody>
      </p:sp>
      <p:sp>
        <p:nvSpPr>
          <p:cNvPr id="4" name="Date Placeholder 3"/>
          <p:cNvSpPr>
            <a:spLocks noGrp="1"/>
          </p:cNvSpPr>
          <p:nvPr>
            <p:ph type="dt" sz="half" idx="10"/>
          </p:nvPr>
        </p:nvSpPr>
        <p:spPr/>
        <p:txBody>
          <a:bodyPr/>
          <a:lstStyle/>
          <a:p>
            <a:r>
              <a:rPr lang="en-US" smtClean="0"/>
              <a:t>6/21/2014</a:t>
            </a:r>
            <a:endParaRPr lang="en-US"/>
          </a:p>
        </p:txBody>
      </p:sp>
      <p:sp>
        <p:nvSpPr>
          <p:cNvPr id="5" name="Footer Placeholder 4"/>
          <p:cNvSpPr>
            <a:spLocks noGrp="1"/>
          </p:cNvSpPr>
          <p:nvPr>
            <p:ph type="ftr" sz="quarter" idx="11"/>
          </p:nvPr>
        </p:nvSpPr>
        <p:spPr/>
        <p:txBody>
          <a:bodyPr/>
          <a:lstStyle/>
          <a:p>
            <a:r>
              <a:rPr lang="en-US" smtClean="0"/>
              <a:t>400 Silent Years - RMK</a:t>
            </a:r>
            <a:endParaRPr lang="en-US"/>
          </a:p>
        </p:txBody>
      </p:sp>
      <p:sp>
        <p:nvSpPr>
          <p:cNvPr id="6" name="Slide Number Placeholder 5"/>
          <p:cNvSpPr>
            <a:spLocks noGrp="1"/>
          </p:cNvSpPr>
          <p:nvPr>
            <p:ph type="sldNum" sz="quarter" idx="12"/>
          </p:nvPr>
        </p:nvSpPr>
        <p:spPr/>
        <p:txBody>
          <a:bodyPr/>
          <a:lstStyle/>
          <a:p>
            <a:fld id="{AC9677D4-CCDE-49D8-97D2-82032C93D70B}" type="slidenum">
              <a:rPr lang="en-US" smtClean="0"/>
              <a:t>4</a:t>
            </a:fld>
            <a:endParaRPr lang="en-US"/>
          </a:p>
        </p:txBody>
      </p:sp>
    </p:spTree>
    <p:extLst>
      <p:ext uri="{BB962C8B-B14F-4D97-AF65-F5344CB8AC3E}">
        <p14:creationId xmlns:p14="http://schemas.microsoft.com/office/powerpoint/2010/main" val="28370460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effectLst>
                  <a:outerShdw blurRad="38100" dist="38100" dir="2700000" algn="tl">
                    <a:srgbClr val="000000">
                      <a:alpha val="43137"/>
                    </a:srgbClr>
                  </a:outerShdw>
                </a:effectLst>
              </a:rPr>
              <a:t>Key lessons NOT learned by the Jews</a:t>
            </a:r>
            <a:endParaRPr lang="en-US" b="1" i="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609600" y="2057400"/>
            <a:ext cx="8229600" cy="3810000"/>
          </a:xfrm>
        </p:spPr>
        <p:txBody>
          <a:bodyPr/>
          <a:lstStyle/>
          <a:p>
            <a:r>
              <a:rPr lang="en-US" dirty="0" smtClean="0"/>
              <a:t>Leadership drifted from the priest-led sole dependence on God (the reason for earlier Maccabean victories) to political alliances</a:t>
            </a:r>
          </a:p>
          <a:p>
            <a:r>
              <a:rPr lang="en-US" dirty="0" smtClean="0"/>
              <a:t>Without spiritual leadership and moral guidance, the people drifted more toward Hellenization for personal safety and comfort</a:t>
            </a:r>
            <a:endParaRPr lang="en-US" dirty="0"/>
          </a:p>
        </p:txBody>
      </p:sp>
      <p:sp>
        <p:nvSpPr>
          <p:cNvPr id="4" name="Date Placeholder 3"/>
          <p:cNvSpPr>
            <a:spLocks noGrp="1"/>
          </p:cNvSpPr>
          <p:nvPr>
            <p:ph type="dt" sz="half" idx="10"/>
          </p:nvPr>
        </p:nvSpPr>
        <p:spPr/>
        <p:txBody>
          <a:bodyPr/>
          <a:lstStyle/>
          <a:p>
            <a:r>
              <a:rPr lang="en-US" smtClean="0"/>
              <a:t>6/21/2014</a:t>
            </a:r>
            <a:endParaRPr lang="en-US"/>
          </a:p>
        </p:txBody>
      </p:sp>
      <p:sp>
        <p:nvSpPr>
          <p:cNvPr id="5" name="Footer Placeholder 4"/>
          <p:cNvSpPr>
            <a:spLocks noGrp="1"/>
          </p:cNvSpPr>
          <p:nvPr>
            <p:ph type="ftr" sz="quarter" idx="11"/>
          </p:nvPr>
        </p:nvSpPr>
        <p:spPr/>
        <p:txBody>
          <a:bodyPr/>
          <a:lstStyle/>
          <a:p>
            <a:r>
              <a:rPr lang="en-US" smtClean="0"/>
              <a:t>400 Silent Years - RMK</a:t>
            </a:r>
            <a:endParaRPr lang="en-US"/>
          </a:p>
        </p:txBody>
      </p:sp>
      <p:sp>
        <p:nvSpPr>
          <p:cNvPr id="6" name="Slide Number Placeholder 5"/>
          <p:cNvSpPr>
            <a:spLocks noGrp="1"/>
          </p:cNvSpPr>
          <p:nvPr>
            <p:ph type="sldNum" sz="quarter" idx="12"/>
          </p:nvPr>
        </p:nvSpPr>
        <p:spPr/>
        <p:txBody>
          <a:bodyPr/>
          <a:lstStyle/>
          <a:p>
            <a:fld id="{AC9677D4-CCDE-49D8-97D2-82032C93D70B}" type="slidenum">
              <a:rPr lang="en-US" smtClean="0"/>
              <a:t>40</a:t>
            </a:fld>
            <a:endParaRPr lang="en-US"/>
          </a:p>
        </p:txBody>
      </p:sp>
    </p:spTree>
    <p:extLst>
      <p:ext uri="{BB962C8B-B14F-4D97-AF65-F5344CB8AC3E}">
        <p14:creationId xmlns:p14="http://schemas.microsoft.com/office/powerpoint/2010/main" val="187318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2" name="Date Placeholder 1"/>
          <p:cNvSpPr>
            <a:spLocks noGrp="1"/>
          </p:cNvSpPr>
          <p:nvPr>
            <p:ph type="dt" sz="half" idx="10"/>
          </p:nvPr>
        </p:nvSpPr>
        <p:spPr/>
        <p:txBody>
          <a:bodyPr/>
          <a:lstStyle/>
          <a:p>
            <a:r>
              <a:rPr lang="en-US" smtClean="0"/>
              <a:t>6/21/2014</a:t>
            </a:r>
            <a:endParaRPr lang="en-US"/>
          </a:p>
        </p:txBody>
      </p:sp>
      <p:sp>
        <p:nvSpPr>
          <p:cNvPr id="3" name="Footer Placeholder 2"/>
          <p:cNvSpPr>
            <a:spLocks noGrp="1"/>
          </p:cNvSpPr>
          <p:nvPr>
            <p:ph type="ftr" sz="quarter" idx="11"/>
          </p:nvPr>
        </p:nvSpPr>
        <p:spPr/>
        <p:txBody>
          <a:bodyPr/>
          <a:lstStyle/>
          <a:p>
            <a:r>
              <a:rPr lang="en-US" smtClean="0"/>
              <a:t>400 Silent Years - RMK</a:t>
            </a:r>
            <a:endParaRPr lang="en-US"/>
          </a:p>
        </p:txBody>
      </p:sp>
      <p:sp>
        <p:nvSpPr>
          <p:cNvPr id="5" name="Slide Number Placeholder 4"/>
          <p:cNvSpPr>
            <a:spLocks noGrp="1"/>
          </p:cNvSpPr>
          <p:nvPr>
            <p:ph type="sldNum" sz="quarter" idx="12"/>
          </p:nvPr>
        </p:nvSpPr>
        <p:spPr/>
        <p:txBody>
          <a:bodyPr/>
          <a:lstStyle/>
          <a:p>
            <a:fld id="{AC9677D4-CCDE-49D8-97D2-82032C93D70B}" type="slidenum">
              <a:rPr lang="en-US" smtClean="0"/>
              <a:t>41</a:t>
            </a:fld>
            <a:endParaRPr lang="en-US"/>
          </a:p>
        </p:txBody>
      </p:sp>
    </p:spTree>
    <p:extLst>
      <p:ext uri="{BB962C8B-B14F-4D97-AF65-F5344CB8AC3E}">
        <p14:creationId xmlns:p14="http://schemas.microsoft.com/office/powerpoint/2010/main" val="17480281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3" name="Date Placeholder 2"/>
          <p:cNvSpPr>
            <a:spLocks noGrp="1"/>
          </p:cNvSpPr>
          <p:nvPr>
            <p:ph type="dt" sz="half" idx="10"/>
          </p:nvPr>
        </p:nvSpPr>
        <p:spPr/>
        <p:txBody>
          <a:bodyPr/>
          <a:lstStyle/>
          <a:p>
            <a:r>
              <a:rPr lang="en-US" smtClean="0"/>
              <a:t>6/21/2014</a:t>
            </a:r>
            <a:endParaRPr lang="en-US"/>
          </a:p>
        </p:txBody>
      </p:sp>
      <p:sp>
        <p:nvSpPr>
          <p:cNvPr id="4" name="Footer Placeholder 3"/>
          <p:cNvSpPr>
            <a:spLocks noGrp="1"/>
          </p:cNvSpPr>
          <p:nvPr>
            <p:ph type="ftr" sz="quarter" idx="11"/>
          </p:nvPr>
        </p:nvSpPr>
        <p:spPr/>
        <p:txBody>
          <a:bodyPr/>
          <a:lstStyle/>
          <a:p>
            <a:r>
              <a:rPr lang="en-US" smtClean="0"/>
              <a:t>400 Silent Years - RMK</a:t>
            </a:r>
            <a:endParaRPr lang="en-US"/>
          </a:p>
        </p:txBody>
      </p:sp>
      <p:sp>
        <p:nvSpPr>
          <p:cNvPr id="5" name="Slide Number Placeholder 4"/>
          <p:cNvSpPr>
            <a:spLocks noGrp="1"/>
          </p:cNvSpPr>
          <p:nvPr>
            <p:ph type="sldNum" sz="quarter" idx="12"/>
          </p:nvPr>
        </p:nvSpPr>
        <p:spPr/>
        <p:txBody>
          <a:bodyPr/>
          <a:lstStyle/>
          <a:p>
            <a:fld id="{AC9677D4-CCDE-49D8-97D2-82032C93D70B}" type="slidenum">
              <a:rPr lang="en-US" smtClean="0"/>
              <a:t>42</a:t>
            </a:fld>
            <a:endParaRPr lang="en-US"/>
          </a:p>
        </p:txBody>
      </p:sp>
    </p:spTree>
    <p:extLst>
      <p:ext uri="{BB962C8B-B14F-4D97-AF65-F5344CB8AC3E}">
        <p14:creationId xmlns:p14="http://schemas.microsoft.com/office/powerpoint/2010/main" val="10197489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3" name="Date Placeholder 2"/>
          <p:cNvSpPr>
            <a:spLocks noGrp="1"/>
          </p:cNvSpPr>
          <p:nvPr>
            <p:ph type="dt" sz="half" idx="10"/>
          </p:nvPr>
        </p:nvSpPr>
        <p:spPr/>
        <p:txBody>
          <a:bodyPr/>
          <a:lstStyle/>
          <a:p>
            <a:r>
              <a:rPr lang="en-US" smtClean="0"/>
              <a:t>6/21/2014</a:t>
            </a:r>
            <a:endParaRPr lang="en-US"/>
          </a:p>
        </p:txBody>
      </p:sp>
      <p:sp>
        <p:nvSpPr>
          <p:cNvPr id="4" name="Footer Placeholder 3"/>
          <p:cNvSpPr>
            <a:spLocks noGrp="1"/>
          </p:cNvSpPr>
          <p:nvPr>
            <p:ph type="ftr" sz="quarter" idx="11"/>
          </p:nvPr>
        </p:nvSpPr>
        <p:spPr/>
        <p:txBody>
          <a:bodyPr/>
          <a:lstStyle/>
          <a:p>
            <a:r>
              <a:rPr lang="en-US" smtClean="0"/>
              <a:t>400 Silent Years - RMK</a:t>
            </a:r>
            <a:endParaRPr lang="en-US"/>
          </a:p>
        </p:txBody>
      </p:sp>
      <p:sp>
        <p:nvSpPr>
          <p:cNvPr id="5" name="Slide Number Placeholder 4"/>
          <p:cNvSpPr>
            <a:spLocks noGrp="1"/>
          </p:cNvSpPr>
          <p:nvPr>
            <p:ph type="sldNum" sz="quarter" idx="12"/>
          </p:nvPr>
        </p:nvSpPr>
        <p:spPr/>
        <p:txBody>
          <a:bodyPr/>
          <a:lstStyle/>
          <a:p>
            <a:fld id="{AC9677D4-CCDE-49D8-97D2-82032C93D70B}" type="slidenum">
              <a:rPr lang="en-US" smtClean="0"/>
              <a:t>43</a:t>
            </a:fld>
            <a:endParaRPr lang="en-US"/>
          </a:p>
        </p:txBody>
      </p:sp>
    </p:spTree>
    <p:extLst>
      <p:ext uri="{BB962C8B-B14F-4D97-AF65-F5344CB8AC3E}">
        <p14:creationId xmlns:p14="http://schemas.microsoft.com/office/powerpoint/2010/main" val="32067868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3" name="Date Placeholder 2"/>
          <p:cNvSpPr>
            <a:spLocks noGrp="1"/>
          </p:cNvSpPr>
          <p:nvPr>
            <p:ph type="dt" sz="half" idx="10"/>
          </p:nvPr>
        </p:nvSpPr>
        <p:spPr/>
        <p:txBody>
          <a:bodyPr/>
          <a:lstStyle/>
          <a:p>
            <a:r>
              <a:rPr lang="en-US" smtClean="0"/>
              <a:t>6/21/2014</a:t>
            </a:r>
            <a:endParaRPr lang="en-US"/>
          </a:p>
        </p:txBody>
      </p:sp>
      <p:sp>
        <p:nvSpPr>
          <p:cNvPr id="4" name="Footer Placeholder 3"/>
          <p:cNvSpPr>
            <a:spLocks noGrp="1"/>
          </p:cNvSpPr>
          <p:nvPr>
            <p:ph type="ftr" sz="quarter" idx="11"/>
          </p:nvPr>
        </p:nvSpPr>
        <p:spPr/>
        <p:txBody>
          <a:bodyPr/>
          <a:lstStyle/>
          <a:p>
            <a:r>
              <a:rPr lang="en-US" smtClean="0"/>
              <a:t>400 Silent Years - RMK</a:t>
            </a:r>
            <a:endParaRPr lang="en-US"/>
          </a:p>
        </p:txBody>
      </p:sp>
      <p:sp>
        <p:nvSpPr>
          <p:cNvPr id="5" name="Slide Number Placeholder 4"/>
          <p:cNvSpPr>
            <a:spLocks noGrp="1"/>
          </p:cNvSpPr>
          <p:nvPr>
            <p:ph type="sldNum" sz="quarter" idx="12"/>
          </p:nvPr>
        </p:nvSpPr>
        <p:spPr/>
        <p:txBody>
          <a:bodyPr/>
          <a:lstStyle/>
          <a:p>
            <a:fld id="{AC9677D4-CCDE-49D8-97D2-82032C93D70B}" type="slidenum">
              <a:rPr lang="en-US" smtClean="0"/>
              <a:t>44</a:t>
            </a:fld>
            <a:endParaRPr lang="en-US"/>
          </a:p>
        </p:txBody>
      </p:sp>
    </p:spTree>
    <p:extLst>
      <p:ext uri="{BB962C8B-B14F-4D97-AF65-F5344CB8AC3E}">
        <p14:creationId xmlns:p14="http://schemas.microsoft.com/office/powerpoint/2010/main" val="5610074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3" name="Date Placeholder 2"/>
          <p:cNvSpPr>
            <a:spLocks noGrp="1"/>
          </p:cNvSpPr>
          <p:nvPr>
            <p:ph type="dt" sz="half" idx="10"/>
          </p:nvPr>
        </p:nvSpPr>
        <p:spPr/>
        <p:txBody>
          <a:bodyPr/>
          <a:lstStyle/>
          <a:p>
            <a:r>
              <a:rPr lang="en-US" smtClean="0"/>
              <a:t>6/21/2014</a:t>
            </a:r>
            <a:endParaRPr lang="en-US"/>
          </a:p>
        </p:txBody>
      </p:sp>
      <p:sp>
        <p:nvSpPr>
          <p:cNvPr id="4" name="Footer Placeholder 3"/>
          <p:cNvSpPr>
            <a:spLocks noGrp="1"/>
          </p:cNvSpPr>
          <p:nvPr>
            <p:ph type="ftr" sz="quarter" idx="11"/>
          </p:nvPr>
        </p:nvSpPr>
        <p:spPr/>
        <p:txBody>
          <a:bodyPr/>
          <a:lstStyle/>
          <a:p>
            <a:r>
              <a:rPr lang="en-US" smtClean="0"/>
              <a:t>400 Silent Years - RMK</a:t>
            </a:r>
            <a:endParaRPr lang="en-US"/>
          </a:p>
        </p:txBody>
      </p:sp>
      <p:sp>
        <p:nvSpPr>
          <p:cNvPr id="5" name="Slide Number Placeholder 4"/>
          <p:cNvSpPr>
            <a:spLocks noGrp="1"/>
          </p:cNvSpPr>
          <p:nvPr>
            <p:ph type="sldNum" sz="quarter" idx="12"/>
          </p:nvPr>
        </p:nvSpPr>
        <p:spPr/>
        <p:txBody>
          <a:bodyPr/>
          <a:lstStyle/>
          <a:p>
            <a:fld id="{AC9677D4-CCDE-49D8-97D2-82032C93D70B}" type="slidenum">
              <a:rPr lang="en-US" smtClean="0"/>
              <a:t>45</a:t>
            </a:fld>
            <a:endParaRPr lang="en-US"/>
          </a:p>
        </p:txBody>
      </p:sp>
    </p:spTree>
    <p:extLst>
      <p:ext uri="{BB962C8B-B14F-4D97-AF65-F5344CB8AC3E}">
        <p14:creationId xmlns:p14="http://schemas.microsoft.com/office/powerpoint/2010/main" val="11979782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3" name="Date Placeholder 2"/>
          <p:cNvSpPr>
            <a:spLocks noGrp="1"/>
          </p:cNvSpPr>
          <p:nvPr>
            <p:ph type="dt" sz="half" idx="10"/>
          </p:nvPr>
        </p:nvSpPr>
        <p:spPr/>
        <p:txBody>
          <a:bodyPr/>
          <a:lstStyle/>
          <a:p>
            <a:r>
              <a:rPr lang="en-US" smtClean="0"/>
              <a:t>6/21/2014</a:t>
            </a:r>
            <a:endParaRPr lang="en-US"/>
          </a:p>
        </p:txBody>
      </p:sp>
      <p:sp>
        <p:nvSpPr>
          <p:cNvPr id="4" name="Footer Placeholder 3"/>
          <p:cNvSpPr>
            <a:spLocks noGrp="1"/>
          </p:cNvSpPr>
          <p:nvPr>
            <p:ph type="ftr" sz="quarter" idx="11"/>
          </p:nvPr>
        </p:nvSpPr>
        <p:spPr/>
        <p:txBody>
          <a:bodyPr/>
          <a:lstStyle/>
          <a:p>
            <a:r>
              <a:rPr lang="en-US" smtClean="0"/>
              <a:t>400 Silent Years - RMK</a:t>
            </a:r>
            <a:endParaRPr lang="en-US"/>
          </a:p>
        </p:txBody>
      </p:sp>
      <p:sp>
        <p:nvSpPr>
          <p:cNvPr id="5" name="Slide Number Placeholder 4"/>
          <p:cNvSpPr>
            <a:spLocks noGrp="1"/>
          </p:cNvSpPr>
          <p:nvPr>
            <p:ph type="sldNum" sz="quarter" idx="12"/>
          </p:nvPr>
        </p:nvSpPr>
        <p:spPr/>
        <p:txBody>
          <a:bodyPr/>
          <a:lstStyle/>
          <a:p>
            <a:fld id="{AC9677D4-CCDE-49D8-97D2-82032C93D70B}" type="slidenum">
              <a:rPr lang="en-US" smtClean="0"/>
              <a:t>46</a:t>
            </a:fld>
            <a:endParaRPr lang="en-US"/>
          </a:p>
        </p:txBody>
      </p:sp>
    </p:spTree>
    <p:extLst>
      <p:ext uri="{BB962C8B-B14F-4D97-AF65-F5344CB8AC3E}">
        <p14:creationId xmlns:p14="http://schemas.microsoft.com/office/powerpoint/2010/main" val="40706546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3" name="Date Placeholder 2"/>
          <p:cNvSpPr>
            <a:spLocks noGrp="1"/>
          </p:cNvSpPr>
          <p:nvPr>
            <p:ph type="dt" sz="half" idx="10"/>
          </p:nvPr>
        </p:nvSpPr>
        <p:spPr/>
        <p:txBody>
          <a:bodyPr/>
          <a:lstStyle/>
          <a:p>
            <a:r>
              <a:rPr lang="en-US" smtClean="0"/>
              <a:t>6/21/2014</a:t>
            </a:r>
            <a:endParaRPr lang="en-US"/>
          </a:p>
        </p:txBody>
      </p:sp>
      <p:sp>
        <p:nvSpPr>
          <p:cNvPr id="4" name="Footer Placeholder 3"/>
          <p:cNvSpPr>
            <a:spLocks noGrp="1"/>
          </p:cNvSpPr>
          <p:nvPr>
            <p:ph type="ftr" sz="quarter" idx="11"/>
          </p:nvPr>
        </p:nvSpPr>
        <p:spPr/>
        <p:txBody>
          <a:bodyPr/>
          <a:lstStyle/>
          <a:p>
            <a:r>
              <a:rPr lang="en-US" smtClean="0"/>
              <a:t>400 Silent Years - RMK</a:t>
            </a:r>
            <a:endParaRPr lang="en-US"/>
          </a:p>
        </p:txBody>
      </p:sp>
      <p:sp>
        <p:nvSpPr>
          <p:cNvPr id="5" name="Slide Number Placeholder 4"/>
          <p:cNvSpPr>
            <a:spLocks noGrp="1"/>
          </p:cNvSpPr>
          <p:nvPr>
            <p:ph type="sldNum" sz="quarter" idx="12"/>
          </p:nvPr>
        </p:nvSpPr>
        <p:spPr/>
        <p:txBody>
          <a:bodyPr/>
          <a:lstStyle/>
          <a:p>
            <a:fld id="{AC9677D4-CCDE-49D8-97D2-82032C93D70B}" type="slidenum">
              <a:rPr lang="en-US" smtClean="0"/>
              <a:t>47</a:t>
            </a:fld>
            <a:endParaRPr lang="en-US"/>
          </a:p>
        </p:txBody>
      </p:sp>
    </p:spTree>
    <p:extLst>
      <p:ext uri="{BB962C8B-B14F-4D97-AF65-F5344CB8AC3E}">
        <p14:creationId xmlns:p14="http://schemas.microsoft.com/office/powerpoint/2010/main" val="22950471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3" name="Date Placeholder 2"/>
          <p:cNvSpPr>
            <a:spLocks noGrp="1"/>
          </p:cNvSpPr>
          <p:nvPr>
            <p:ph type="dt" sz="half" idx="10"/>
          </p:nvPr>
        </p:nvSpPr>
        <p:spPr/>
        <p:txBody>
          <a:bodyPr/>
          <a:lstStyle/>
          <a:p>
            <a:r>
              <a:rPr lang="en-US" smtClean="0"/>
              <a:t>6/21/2014</a:t>
            </a:r>
            <a:endParaRPr lang="en-US"/>
          </a:p>
        </p:txBody>
      </p:sp>
      <p:sp>
        <p:nvSpPr>
          <p:cNvPr id="4" name="Footer Placeholder 3"/>
          <p:cNvSpPr>
            <a:spLocks noGrp="1"/>
          </p:cNvSpPr>
          <p:nvPr>
            <p:ph type="ftr" sz="quarter" idx="11"/>
          </p:nvPr>
        </p:nvSpPr>
        <p:spPr/>
        <p:txBody>
          <a:bodyPr/>
          <a:lstStyle/>
          <a:p>
            <a:r>
              <a:rPr lang="en-US" smtClean="0"/>
              <a:t>400 Silent Years - RMK</a:t>
            </a:r>
            <a:endParaRPr lang="en-US"/>
          </a:p>
        </p:txBody>
      </p:sp>
      <p:sp>
        <p:nvSpPr>
          <p:cNvPr id="5" name="Slide Number Placeholder 4"/>
          <p:cNvSpPr>
            <a:spLocks noGrp="1"/>
          </p:cNvSpPr>
          <p:nvPr>
            <p:ph type="sldNum" sz="quarter" idx="12"/>
          </p:nvPr>
        </p:nvSpPr>
        <p:spPr/>
        <p:txBody>
          <a:bodyPr/>
          <a:lstStyle/>
          <a:p>
            <a:fld id="{AC9677D4-CCDE-49D8-97D2-82032C93D70B}" type="slidenum">
              <a:rPr lang="en-US" smtClean="0"/>
              <a:t>48</a:t>
            </a:fld>
            <a:endParaRPr lang="en-US"/>
          </a:p>
        </p:txBody>
      </p:sp>
    </p:spTree>
    <p:extLst>
      <p:ext uri="{BB962C8B-B14F-4D97-AF65-F5344CB8AC3E}">
        <p14:creationId xmlns:p14="http://schemas.microsoft.com/office/powerpoint/2010/main" val="37467366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3" name="Date Placeholder 2"/>
          <p:cNvSpPr>
            <a:spLocks noGrp="1"/>
          </p:cNvSpPr>
          <p:nvPr>
            <p:ph type="dt" sz="half" idx="10"/>
          </p:nvPr>
        </p:nvSpPr>
        <p:spPr/>
        <p:txBody>
          <a:bodyPr/>
          <a:lstStyle/>
          <a:p>
            <a:r>
              <a:rPr lang="en-US" smtClean="0"/>
              <a:t>6/21/2014</a:t>
            </a:r>
            <a:endParaRPr lang="en-US"/>
          </a:p>
        </p:txBody>
      </p:sp>
      <p:sp>
        <p:nvSpPr>
          <p:cNvPr id="4" name="Footer Placeholder 3"/>
          <p:cNvSpPr>
            <a:spLocks noGrp="1"/>
          </p:cNvSpPr>
          <p:nvPr>
            <p:ph type="ftr" sz="quarter" idx="11"/>
          </p:nvPr>
        </p:nvSpPr>
        <p:spPr/>
        <p:txBody>
          <a:bodyPr/>
          <a:lstStyle/>
          <a:p>
            <a:r>
              <a:rPr lang="en-US" smtClean="0"/>
              <a:t>400 Silent Years - RMK</a:t>
            </a:r>
            <a:endParaRPr lang="en-US"/>
          </a:p>
        </p:txBody>
      </p:sp>
      <p:sp>
        <p:nvSpPr>
          <p:cNvPr id="5" name="Slide Number Placeholder 4"/>
          <p:cNvSpPr>
            <a:spLocks noGrp="1"/>
          </p:cNvSpPr>
          <p:nvPr>
            <p:ph type="sldNum" sz="quarter" idx="12"/>
          </p:nvPr>
        </p:nvSpPr>
        <p:spPr/>
        <p:txBody>
          <a:bodyPr/>
          <a:lstStyle/>
          <a:p>
            <a:fld id="{AC9677D4-CCDE-49D8-97D2-82032C93D70B}" type="slidenum">
              <a:rPr lang="en-US" smtClean="0"/>
              <a:t>49</a:t>
            </a:fld>
            <a:endParaRPr lang="en-US"/>
          </a:p>
        </p:txBody>
      </p:sp>
    </p:spTree>
    <p:extLst>
      <p:ext uri="{BB962C8B-B14F-4D97-AF65-F5344CB8AC3E}">
        <p14:creationId xmlns:p14="http://schemas.microsoft.com/office/powerpoint/2010/main" val="318363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3" name="Date Placeholder 2"/>
          <p:cNvSpPr>
            <a:spLocks noGrp="1"/>
          </p:cNvSpPr>
          <p:nvPr>
            <p:ph type="dt" sz="half" idx="10"/>
          </p:nvPr>
        </p:nvSpPr>
        <p:spPr/>
        <p:txBody>
          <a:bodyPr/>
          <a:lstStyle/>
          <a:p>
            <a:r>
              <a:rPr lang="en-US" smtClean="0"/>
              <a:t>6/21/2014</a:t>
            </a:r>
            <a:endParaRPr lang="en-US"/>
          </a:p>
        </p:txBody>
      </p:sp>
      <p:sp>
        <p:nvSpPr>
          <p:cNvPr id="4" name="Footer Placeholder 3"/>
          <p:cNvSpPr>
            <a:spLocks noGrp="1"/>
          </p:cNvSpPr>
          <p:nvPr>
            <p:ph type="ftr" sz="quarter" idx="11"/>
          </p:nvPr>
        </p:nvSpPr>
        <p:spPr/>
        <p:txBody>
          <a:bodyPr/>
          <a:lstStyle/>
          <a:p>
            <a:r>
              <a:rPr lang="en-US" smtClean="0"/>
              <a:t>400 Silent Years - RMK</a:t>
            </a:r>
            <a:endParaRPr lang="en-US"/>
          </a:p>
        </p:txBody>
      </p:sp>
      <p:sp>
        <p:nvSpPr>
          <p:cNvPr id="5" name="Slide Number Placeholder 4"/>
          <p:cNvSpPr>
            <a:spLocks noGrp="1"/>
          </p:cNvSpPr>
          <p:nvPr>
            <p:ph type="sldNum" sz="quarter" idx="12"/>
          </p:nvPr>
        </p:nvSpPr>
        <p:spPr/>
        <p:txBody>
          <a:bodyPr/>
          <a:lstStyle/>
          <a:p>
            <a:fld id="{AC9677D4-CCDE-49D8-97D2-82032C93D70B}" type="slidenum">
              <a:rPr lang="en-US" smtClean="0"/>
              <a:t>5</a:t>
            </a:fld>
            <a:endParaRPr lang="en-US"/>
          </a:p>
        </p:txBody>
      </p:sp>
    </p:spTree>
    <p:extLst>
      <p:ext uri="{BB962C8B-B14F-4D97-AF65-F5344CB8AC3E}">
        <p14:creationId xmlns:p14="http://schemas.microsoft.com/office/powerpoint/2010/main" val="22047643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3" name="Date Placeholder 2"/>
          <p:cNvSpPr>
            <a:spLocks noGrp="1"/>
          </p:cNvSpPr>
          <p:nvPr>
            <p:ph type="dt" sz="half" idx="10"/>
          </p:nvPr>
        </p:nvSpPr>
        <p:spPr/>
        <p:txBody>
          <a:bodyPr/>
          <a:lstStyle/>
          <a:p>
            <a:r>
              <a:rPr lang="en-US" smtClean="0"/>
              <a:t>6/21/2014</a:t>
            </a:r>
            <a:endParaRPr lang="en-US"/>
          </a:p>
        </p:txBody>
      </p:sp>
      <p:sp>
        <p:nvSpPr>
          <p:cNvPr id="4" name="Footer Placeholder 3"/>
          <p:cNvSpPr>
            <a:spLocks noGrp="1"/>
          </p:cNvSpPr>
          <p:nvPr>
            <p:ph type="ftr" sz="quarter" idx="11"/>
          </p:nvPr>
        </p:nvSpPr>
        <p:spPr/>
        <p:txBody>
          <a:bodyPr/>
          <a:lstStyle/>
          <a:p>
            <a:r>
              <a:rPr lang="en-US" smtClean="0"/>
              <a:t>400 Silent Years - RMK</a:t>
            </a:r>
            <a:endParaRPr lang="en-US"/>
          </a:p>
        </p:txBody>
      </p:sp>
      <p:sp>
        <p:nvSpPr>
          <p:cNvPr id="5" name="Slide Number Placeholder 4"/>
          <p:cNvSpPr>
            <a:spLocks noGrp="1"/>
          </p:cNvSpPr>
          <p:nvPr>
            <p:ph type="sldNum" sz="quarter" idx="12"/>
          </p:nvPr>
        </p:nvSpPr>
        <p:spPr/>
        <p:txBody>
          <a:bodyPr/>
          <a:lstStyle/>
          <a:p>
            <a:fld id="{AC9677D4-CCDE-49D8-97D2-82032C93D70B}" type="slidenum">
              <a:rPr lang="en-US" smtClean="0"/>
              <a:t>50</a:t>
            </a:fld>
            <a:endParaRPr lang="en-US"/>
          </a:p>
        </p:txBody>
      </p:sp>
    </p:spTree>
    <p:extLst>
      <p:ext uri="{BB962C8B-B14F-4D97-AF65-F5344CB8AC3E}">
        <p14:creationId xmlns:p14="http://schemas.microsoft.com/office/powerpoint/2010/main" val="9356358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3" name="Date Placeholder 2"/>
          <p:cNvSpPr>
            <a:spLocks noGrp="1"/>
          </p:cNvSpPr>
          <p:nvPr>
            <p:ph type="dt" sz="half" idx="10"/>
          </p:nvPr>
        </p:nvSpPr>
        <p:spPr/>
        <p:txBody>
          <a:bodyPr/>
          <a:lstStyle/>
          <a:p>
            <a:r>
              <a:rPr lang="en-US" smtClean="0"/>
              <a:t>6/21/2014</a:t>
            </a:r>
            <a:endParaRPr lang="en-US"/>
          </a:p>
        </p:txBody>
      </p:sp>
      <p:sp>
        <p:nvSpPr>
          <p:cNvPr id="4" name="Footer Placeholder 3"/>
          <p:cNvSpPr>
            <a:spLocks noGrp="1"/>
          </p:cNvSpPr>
          <p:nvPr>
            <p:ph type="ftr" sz="quarter" idx="11"/>
          </p:nvPr>
        </p:nvSpPr>
        <p:spPr/>
        <p:txBody>
          <a:bodyPr/>
          <a:lstStyle/>
          <a:p>
            <a:r>
              <a:rPr lang="en-US" smtClean="0"/>
              <a:t>400 Silent Years - RMK</a:t>
            </a:r>
            <a:endParaRPr lang="en-US"/>
          </a:p>
        </p:txBody>
      </p:sp>
      <p:sp>
        <p:nvSpPr>
          <p:cNvPr id="5" name="Slide Number Placeholder 4"/>
          <p:cNvSpPr>
            <a:spLocks noGrp="1"/>
          </p:cNvSpPr>
          <p:nvPr>
            <p:ph type="sldNum" sz="quarter" idx="12"/>
          </p:nvPr>
        </p:nvSpPr>
        <p:spPr/>
        <p:txBody>
          <a:bodyPr/>
          <a:lstStyle/>
          <a:p>
            <a:fld id="{AC9677D4-CCDE-49D8-97D2-82032C93D70B}" type="slidenum">
              <a:rPr lang="en-US" smtClean="0"/>
              <a:t>51</a:t>
            </a:fld>
            <a:endParaRPr lang="en-US"/>
          </a:p>
        </p:txBody>
      </p:sp>
    </p:spTree>
    <p:extLst>
      <p:ext uri="{BB962C8B-B14F-4D97-AF65-F5344CB8AC3E}">
        <p14:creationId xmlns:p14="http://schemas.microsoft.com/office/powerpoint/2010/main" val="13389555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2" name="Date Placeholder 1"/>
          <p:cNvSpPr>
            <a:spLocks noGrp="1"/>
          </p:cNvSpPr>
          <p:nvPr>
            <p:ph type="dt" sz="half" idx="10"/>
          </p:nvPr>
        </p:nvSpPr>
        <p:spPr/>
        <p:txBody>
          <a:bodyPr/>
          <a:lstStyle/>
          <a:p>
            <a:r>
              <a:rPr lang="en-US" smtClean="0"/>
              <a:t>6/21/2014</a:t>
            </a:r>
            <a:endParaRPr lang="en-US"/>
          </a:p>
        </p:txBody>
      </p:sp>
      <p:sp>
        <p:nvSpPr>
          <p:cNvPr id="4" name="Footer Placeholder 3"/>
          <p:cNvSpPr>
            <a:spLocks noGrp="1"/>
          </p:cNvSpPr>
          <p:nvPr>
            <p:ph type="ftr" sz="quarter" idx="11"/>
          </p:nvPr>
        </p:nvSpPr>
        <p:spPr/>
        <p:txBody>
          <a:bodyPr/>
          <a:lstStyle/>
          <a:p>
            <a:r>
              <a:rPr lang="en-US" smtClean="0"/>
              <a:t>400 Silent Years - RMK</a:t>
            </a:r>
            <a:endParaRPr lang="en-US"/>
          </a:p>
        </p:txBody>
      </p:sp>
      <p:sp>
        <p:nvSpPr>
          <p:cNvPr id="5" name="Slide Number Placeholder 4"/>
          <p:cNvSpPr>
            <a:spLocks noGrp="1"/>
          </p:cNvSpPr>
          <p:nvPr>
            <p:ph type="sldNum" sz="quarter" idx="12"/>
          </p:nvPr>
        </p:nvSpPr>
        <p:spPr/>
        <p:txBody>
          <a:bodyPr/>
          <a:lstStyle/>
          <a:p>
            <a:fld id="{AC9677D4-CCDE-49D8-97D2-82032C93D70B}" type="slidenum">
              <a:rPr lang="en-US" smtClean="0"/>
              <a:t>52</a:t>
            </a:fld>
            <a:endParaRPr lang="en-US"/>
          </a:p>
        </p:txBody>
      </p:sp>
    </p:spTree>
    <p:extLst>
      <p:ext uri="{BB962C8B-B14F-4D97-AF65-F5344CB8AC3E}">
        <p14:creationId xmlns:p14="http://schemas.microsoft.com/office/powerpoint/2010/main" val="120637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3" name="Date Placeholder 2"/>
          <p:cNvSpPr>
            <a:spLocks noGrp="1"/>
          </p:cNvSpPr>
          <p:nvPr>
            <p:ph type="dt" sz="half" idx="10"/>
          </p:nvPr>
        </p:nvSpPr>
        <p:spPr/>
        <p:txBody>
          <a:bodyPr/>
          <a:lstStyle/>
          <a:p>
            <a:r>
              <a:rPr lang="en-US" smtClean="0"/>
              <a:t>6/21/2014</a:t>
            </a:r>
            <a:endParaRPr lang="en-US"/>
          </a:p>
        </p:txBody>
      </p:sp>
      <p:sp>
        <p:nvSpPr>
          <p:cNvPr id="4" name="Footer Placeholder 3"/>
          <p:cNvSpPr>
            <a:spLocks noGrp="1"/>
          </p:cNvSpPr>
          <p:nvPr>
            <p:ph type="ftr" sz="quarter" idx="11"/>
          </p:nvPr>
        </p:nvSpPr>
        <p:spPr/>
        <p:txBody>
          <a:bodyPr/>
          <a:lstStyle/>
          <a:p>
            <a:r>
              <a:rPr lang="en-US" smtClean="0"/>
              <a:t>400 Silent Years - RMK</a:t>
            </a:r>
            <a:endParaRPr lang="en-US"/>
          </a:p>
        </p:txBody>
      </p:sp>
      <p:sp>
        <p:nvSpPr>
          <p:cNvPr id="5" name="Slide Number Placeholder 4"/>
          <p:cNvSpPr>
            <a:spLocks noGrp="1"/>
          </p:cNvSpPr>
          <p:nvPr>
            <p:ph type="sldNum" sz="quarter" idx="12"/>
          </p:nvPr>
        </p:nvSpPr>
        <p:spPr/>
        <p:txBody>
          <a:bodyPr/>
          <a:lstStyle/>
          <a:p>
            <a:fld id="{AC9677D4-CCDE-49D8-97D2-82032C93D70B}" type="slidenum">
              <a:rPr lang="en-US" smtClean="0"/>
              <a:t>53</a:t>
            </a:fld>
            <a:endParaRPr lang="en-US"/>
          </a:p>
        </p:txBody>
      </p:sp>
    </p:spTree>
    <p:extLst>
      <p:ext uri="{BB962C8B-B14F-4D97-AF65-F5344CB8AC3E}">
        <p14:creationId xmlns:p14="http://schemas.microsoft.com/office/powerpoint/2010/main" val="36277366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3" name="Date Placeholder 2"/>
          <p:cNvSpPr>
            <a:spLocks noGrp="1"/>
          </p:cNvSpPr>
          <p:nvPr>
            <p:ph type="dt" sz="half" idx="10"/>
          </p:nvPr>
        </p:nvSpPr>
        <p:spPr/>
        <p:txBody>
          <a:bodyPr/>
          <a:lstStyle/>
          <a:p>
            <a:r>
              <a:rPr lang="en-US" smtClean="0"/>
              <a:t>6/21/2014</a:t>
            </a:r>
            <a:endParaRPr lang="en-US"/>
          </a:p>
        </p:txBody>
      </p:sp>
      <p:sp>
        <p:nvSpPr>
          <p:cNvPr id="4" name="Footer Placeholder 3"/>
          <p:cNvSpPr>
            <a:spLocks noGrp="1"/>
          </p:cNvSpPr>
          <p:nvPr>
            <p:ph type="ftr" sz="quarter" idx="11"/>
          </p:nvPr>
        </p:nvSpPr>
        <p:spPr/>
        <p:txBody>
          <a:bodyPr/>
          <a:lstStyle/>
          <a:p>
            <a:r>
              <a:rPr lang="en-US" smtClean="0"/>
              <a:t>400 Silent Years - RMK</a:t>
            </a:r>
            <a:endParaRPr lang="en-US"/>
          </a:p>
        </p:txBody>
      </p:sp>
      <p:sp>
        <p:nvSpPr>
          <p:cNvPr id="5" name="Slide Number Placeholder 4"/>
          <p:cNvSpPr>
            <a:spLocks noGrp="1"/>
          </p:cNvSpPr>
          <p:nvPr>
            <p:ph type="sldNum" sz="quarter" idx="12"/>
          </p:nvPr>
        </p:nvSpPr>
        <p:spPr/>
        <p:txBody>
          <a:bodyPr/>
          <a:lstStyle/>
          <a:p>
            <a:fld id="{AC9677D4-CCDE-49D8-97D2-82032C93D70B}" type="slidenum">
              <a:rPr lang="en-US" smtClean="0"/>
              <a:t>54</a:t>
            </a:fld>
            <a:endParaRPr lang="en-US"/>
          </a:p>
        </p:txBody>
      </p:sp>
    </p:spTree>
    <p:extLst>
      <p:ext uri="{BB962C8B-B14F-4D97-AF65-F5344CB8AC3E}">
        <p14:creationId xmlns:p14="http://schemas.microsoft.com/office/powerpoint/2010/main" val="20366895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3" name="Date Placeholder 2"/>
          <p:cNvSpPr>
            <a:spLocks noGrp="1"/>
          </p:cNvSpPr>
          <p:nvPr>
            <p:ph type="dt" sz="half" idx="10"/>
          </p:nvPr>
        </p:nvSpPr>
        <p:spPr/>
        <p:txBody>
          <a:bodyPr/>
          <a:lstStyle/>
          <a:p>
            <a:r>
              <a:rPr lang="en-US" smtClean="0"/>
              <a:t>6/21/2014</a:t>
            </a:r>
            <a:endParaRPr lang="en-US"/>
          </a:p>
        </p:txBody>
      </p:sp>
      <p:sp>
        <p:nvSpPr>
          <p:cNvPr id="4" name="Footer Placeholder 3"/>
          <p:cNvSpPr>
            <a:spLocks noGrp="1"/>
          </p:cNvSpPr>
          <p:nvPr>
            <p:ph type="ftr" sz="quarter" idx="11"/>
          </p:nvPr>
        </p:nvSpPr>
        <p:spPr/>
        <p:txBody>
          <a:bodyPr/>
          <a:lstStyle/>
          <a:p>
            <a:r>
              <a:rPr lang="en-US" smtClean="0"/>
              <a:t>400 Silent Years - RMK</a:t>
            </a:r>
            <a:endParaRPr lang="en-US"/>
          </a:p>
        </p:txBody>
      </p:sp>
      <p:sp>
        <p:nvSpPr>
          <p:cNvPr id="5" name="Slide Number Placeholder 4"/>
          <p:cNvSpPr>
            <a:spLocks noGrp="1"/>
          </p:cNvSpPr>
          <p:nvPr>
            <p:ph type="sldNum" sz="quarter" idx="12"/>
          </p:nvPr>
        </p:nvSpPr>
        <p:spPr/>
        <p:txBody>
          <a:bodyPr/>
          <a:lstStyle/>
          <a:p>
            <a:fld id="{AC9677D4-CCDE-49D8-97D2-82032C93D70B}" type="slidenum">
              <a:rPr lang="en-US" smtClean="0"/>
              <a:t>55</a:t>
            </a:fld>
            <a:endParaRPr lang="en-US"/>
          </a:p>
        </p:txBody>
      </p:sp>
    </p:spTree>
    <p:extLst>
      <p:ext uri="{BB962C8B-B14F-4D97-AF65-F5344CB8AC3E}">
        <p14:creationId xmlns:p14="http://schemas.microsoft.com/office/powerpoint/2010/main" val="22392764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3" name="Date Placeholder 2"/>
          <p:cNvSpPr>
            <a:spLocks noGrp="1"/>
          </p:cNvSpPr>
          <p:nvPr>
            <p:ph type="dt" sz="half" idx="10"/>
          </p:nvPr>
        </p:nvSpPr>
        <p:spPr/>
        <p:txBody>
          <a:bodyPr/>
          <a:lstStyle/>
          <a:p>
            <a:r>
              <a:rPr lang="en-US" smtClean="0"/>
              <a:t>6/21/2014</a:t>
            </a:r>
            <a:endParaRPr lang="en-US"/>
          </a:p>
        </p:txBody>
      </p:sp>
      <p:sp>
        <p:nvSpPr>
          <p:cNvPr id="4" name="Footer Placeholder 3"/>
          <p:cNvSpPr>
            <a:spLocks noGrp="1"/>
          </p:cNvSpPr>
          <p:nvPr>
            <p:ph type="ftr" sz="quarter" idx="11"/>
          </p:nvPr>
        </p:nvSpPr>
        <p:spPr/>
        <p:txBody>
          <a:bodyPr/>
          <a:lstStyle/>
          <a:p>
            <a:r>
              <a:rPr lang="en-US" smtClean="0"/>
              <a:t>400 Silent Years - RMK</a:t>
            </a:r>
            <a:endParaRPr lang="en-US"/>
          </a:p>
        </p:txBody>
      </p:sp>
      <p:sp>
        <p:nvSpPr>
          <p:cNvPr id="5" name="Slide Number Placeholder 4"/>
          <p:cNvSpPr>
            <a:spLocks noGrp="1"/>
          </p:cNvSpPr>
          <p:nvPr>
            <p:ph type="sldNum" sz="quarter" idx="12"/>
          </p:nvPr>
        </p:nvSpPr>
        <p:spPr/>
        <p:txBody>
          <a:bodyPr/>
          <a:lstStyle/>
          <a:p>
            <a:fld id="{AC9677D4-CCDE-49D8-97D2-82032C93D70B}" type="slidenum">
              <a:rPr lang="en-US" smtClean="0"/>
              <a:t>56</a:t>
            </a:fld>
            <a:endParaRPr lang="en-US"/>
          </a:p>
        </p:txBody>
      </p:sp>
    </p:spTree>
    <p:extLst>
      <p:ext uri="{BB962C8B-B14F-4D97-AF65-F5344CB8AC3E}">
        <p14:creationId xmlns:p14="http://schemas.microsoft.com/office/powerpoint/2010/main" val="22398883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3" name="Date Placeholder 2"/>
          <p:cNvSpPr>
            <a:spLocks noGrp="1"/>
          </p:cNvSpPr>
          <p:nvPr>
            <p:ph type="dt" sz="half" idx="10"/>
          </p:nvPr>
        </p:nvSpPr>
        <p:spPr/>
        <p:txBody>
          <a:bodyPr/>
          <a:lstStyle/>
          <a:p>
            <a:r>
              <a:rPr lang="en-US" smtClean="0"/>
              <a:t>6/21/2014</a:t>
            </a:r>
            <a:endParaRPr lang="en-US"/>
          </a:p>
        </p:txBody>
      </p:sp>
      <p:sp>
        <p:nvSpPr>
          <p:cNvPr id="4" name="Footer Placeholder 3"/>
          <p:cNvSpPr>
            <a:spLocks noGrp="1"/>
          </p:cNvSpPr>
          <p:nvPr>
            <p:ph type="ftr" sz="quarter" idx="11"/>
          </p:nvPr>
        </p:nvSpPr>
        <p:spPr/>
        <p:txBody>
          <a:bodyPr/>
          <a:lstStyle/>
          <a:p>
            <a:r>
              <a:rPr lang="en-US" smtClean="0"/>
              <a:t>400 Silent Years - RMK</a:t>
            </a:r>
            <a:endParaRPr lang="en-US"/>
          </a:p>
        </p:txBody>
      </p:sp>
      <p:sp>
        <p:nvSpPr>
          <p:cNvPr id="5" name="Slide Number Placeholder 4"/>
          <p:cNvSpPr>
            <a:spLocks noGrp="1"/>
          </p:cNvSpPr>
          <p:nvPr>
            <p:ph type="sldNum" sz="quarter" idx="12"/>
          </p:nvPr>
        </p:nvSpPr>
        <p:spPr/>
        <p:txBody>
          <a:bodyPr/>
          <a:lstStyle/>
          <a:p>
            <a:fld id="{AC9677D4-CCDE-49D8-97D2-82032C93D70B}" type="slidenum">
              <a:rPr lang="en-US" smtClean="0"/>
              <a:t>57</a:t>
            </a:fld>
            <a:endParaRPr lang="en-US"/>
          </a:p>
        </p:txBody>
      </p:sp>
    </p:spTree>
    <p:extLst>
      <p:ext uri="{BB962C8B-B14F-4D97-AF65-F5344CB8AC3E}">
        <p14:creationId xmlns:p14="http://schemas.microsoft.com/office/powerpoint/2010/main" val="16622569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3" name="Date Placeholder 2"/>
          <p:cNvSpPr>
            <a:spLocks noGrp="1"/>
          </p:cNvSpPr>
          <p:nvPr>
            <p:ph type="dt" sz="half" idx="10"/>
          </p:nvPr>
        </p:nvSpPr>
        <p:spPr/>
        <p:txBody>
          <a:bodyPr/>
          <a:lstStyle/>
          <a:p>
            <a:r>
              <a:rPr lang="en-US" smtClean="0"/>
              <a:t>6/21/2014</a:t>
            </a:r>
            <a:endParaRPr lang="en-US"/>
          </a:p>
        </p:txBody>
      </p:sp>
      <p:sp>
        <p:nvSpPr>
          <p:cNvPr id="4" name="Footer Placeholder 3"/>
          <p:cNvSpPr>
            <a:spLocks noGrp="1"/>
          </p:cNvSpPr>
          <p:nvPr>
            <p:ph type="ftr" sz="quarter" idx="11"/>
          </p:nvPr>
        </p:nvSpPr>
        <p:spPr/>
        <p:txBody>
          <a:bodyPr/>
          <a:lstStyle/>
          <a:p>
            <a:r>
              <a:rPr lang="en-US" smtClean="0"/>
              <a:t>400 Silent Years - RMK</a:t>
            </a:r>
            <a:endParaRPr lang="en-US"/>
          </a:p>
        </p:txBody>
      </p:sp>
      <p:sp>
        <p:nvSpPr>
          <p:cNvPr id="5" name="Slide Number Placeholder 4"/>
          <p:cNvSpPr>
            <a:spLocks noGrp="1"/>
          </p:cNvSpPr>
          <p:nvPr>
            <p:ph type="sldNum" sz="quarter" idx="12"/>
          </p:nvPr>
        </p:nvSpPr>
        <p:spPr/>
        <p:txBody>
          <a:bodyPr/>
          <a:lstStyle/>
          <a:p>
            <a:fld id="{AC9677D4-CCDE-49D8-97D2-82032C93D70B}" type="slidenum">
              <a:rPr lang="en-US" smtClean="0"/>
              <a:t>58</a:t>
            </a:fld>
            <a:endParaRPr lang="en-US"/>
          </a:p>
        </p:txBody>
      </p:sp>
    </p:spTree>
    <p:extLst>
      <p:ext uri="{BB962C8B-B14F-4D97-AF65-F5344CB8AC3E}">
        <p14:creationId xmlns:p14="http://schemas.microsoft.com/office/powerpoint/2010/main" val="8905063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3" name="Date Placeholder 2"/>
          <p:cNvSpPr>
            <a:spLocks noGrp="1"/>
          </p:cNvSpPr>
          <p:nvPr>
            <p:ph type="dt" sz="half" idx="10"/>
          </p:nvPr>
        </p:nvSpPr>
        <p:spPr/>
        <p:txBody>
          <a:bodyPr/>
          <a:lstStyle/>
          <a:p>
            <a:r>
              <a:rPr lang="en-US" smtClean="0"/>
              <a:t>6/21/2014</a:t>
            </a:r>
            <a:endParaRPr lang="en-US"/>
          </a:p>
        </p:txBody>
      </p:sp>
      <p:sp>
        <p:nvSpPr>
          <p:cNvPr id="4" name="Footer Placeholder 3"/>
          <p:cNvSpPr>
            <a:spLocks noGrp="1"/>
          </p:cNvSpPr>
          <p:nvPr>
            <p:ph type="ftr" sz="quarter" idx="11"/>
          </p:nvPr>
        </p:nvSpPr>
        <p:spPr/>
        <p:txBody>
          <a:bodyPr/>
          <a:lstStyle/>
          <a:p>
            <a:r>
              <a:rPr lang="en-US" smtClean="0"/>
              <a:t>400 Silent Years - RMK</a:t>
            </a:r>
            <a:endParaRPr lang="en-US"/>
          </a:p>
        </p:txBody>
      </p:sp>
      <p:sp>
        <p:nvSpPr>
          <p:cNvPr id="5" name="Slide Number Placeholder 4"/>
          <p:cNvSpPr>
            <a:spLocks noGrp="1"/>
          </p:cNvSpPr>
          <p:nvPr>
            <p:ph type="sldNum" sz="quarter" idx="12"/>
          </p:nvPr>
        </p:nvSpPr>
        <p:spPr/>
        <p:txBody>
          <a:bodyPr/>
          <a:lstStyle/>
          <a:p>
            <a:fld id="{AC9677D4-CCDE-49D8-97D2-82032C93D70B}" type="slidenum">
              <a:rPr lang="en-US" smtClean="0"/>
              <a:t>59</a:t>
            </a:fld>
            <a:endParaRPr lang="en-US"/>
          </a:p>
        </p:txBody>
      </p:sp>
    </p:spTree>
    <p:extLst>
      <p:ext uri="{BB962C8B-B14F-4D97-AF65-F5344CB8AC3E}">
        <p14:creationId xmlns:p14="http://schemas.microsoft.com/office/powerpoint/2010/main" val="9879060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buNone/>
            </a:pPr>
            <a:endParaRPr lang="en-US" dirty="0" smtClean="0"/>
          </a:p>
          <a:p>
            <a:pPr marL="0" indent="0">
              <a:buNone/>
            </a:pPr>
            <a:r>
              <a:rPr lang="en-US" sz="1600" dirty="0" smtClean="0"/>
              <a:t>2 Ki 24.14</a:t>
            </a:r>
          </a:p>
          <a:p>
            <a:r>
              <a:rPr lang="en-US" sz="1600" dirty="0" smtClean="0"/>
              <a:t>“Then </a:t>
            </a:r>
            <a:r>
              <a:rPr lang="en-US" sz="1600" dirty="0"/>
              <a:t>he led away into exile all Jerusalem and all the captains and all the mighty men of valor, ten thousand captives, and all the craftsmen and the smiths. None remained except the poorest people of the </a:t>
            </a:r>
            <a:r>
              <a:rPr lang="en-US" sz="1600" dirty="0" smtClean="0"/>
              <a:t>land”</a:t>
            </a:r>
            <a:endParaRPr lang="en-US" sz="1600" dirty="0"/>
          </a:p>
          <a:p>
            <a:pPr marL="0" indent="0">
              <a:buNone/>
            </a:pPr>
            <a:endParaRPr lang="en-US" dirty="0"/>
          </a:p>
        </p:txBody>
      </p:sp>
      <p:sp>
        <p:nvSpPr>
          <p:cNvPr id="4" name="Title 1"/>
          <p:cNvSpPr>
            <a:spLocks noGrp="1"/>
          </p:cNvSpPr>
          <p:nvPr>
            <p:ph type="title"/>
          </p:nvPr>
        </p:nvSpPr>
        <p:spPr/>
        <p:txBody>
          <a:bodyPr/>
          <a:lstStyle/>
          <a:p>
            <a:r>
              <a:rPr lang="en-US" i="1" dirty="0" smtClean="0">
                <a:effectLst>
                  <a:outerShdw blurRad="38100" dist="38100" dir="2700000" algn="tl">
                    <a:srgbClr val="000000">
                      <a:alpha val="43137"/>
                    </a:srgbClr>
                  </a:outerShdw>
                </a:effectLst>
              </a:rPr>
              <a:t>Judah (Southern Tribes) taken away</a:t>
            </a:r>
            <a:endParaRPr lang="en-US" i="1" dirty="0">
              <a:effectLst>
                <a:outerShdw blurRad="38100" dist="38100" dir="2700000" algn="tl">
                  <a:srgbClr val="000000">
                    <a:alpha val="43137"/>
                  </a:srgbClr>
                </a:outerShdw>
              </a:effectLst>
            </a:endParaRPr>
          </a:p>
        </p:txBody>
      </p:sp>
      <p:sp>
        <p:nvSpPr>
          <p:cNvPr id="5" name="Date Placeholder 4"/>
          <p:cNvSpPr>
            <a:spLocks noGrp="1"/>
          </p:cNvSpPr>
          <p:nvPr>
            <p:ph type="dt" sz="half" idx="10"/>
          </p:nvPr>
        </p:nvSpPr>
        <p:spPr/>
        <p:txBody>
          <a:bodyPr/>
          <a:lstStyle/>
          <a:p>
            <a:r>
              <a:rPr lang="en-US" smtClean="0"/>
              <a:t>6/21/2014</a:t>
            </a:r>
            <a:endParaRPr lang="en-US"/>
          </a:p>
        </p:txBody>
      </p:sp>
      <p:sp>
        <p:nvSpPr>
          <p:cNvPr id="6" name="Footer Placeholder 5"/>
          <p:cNvSpPr>
            <a:spLocks noGrp="1"/>
          </p:cNvSpPr>
          <p:nvPr>
            <p:ph type="ftr" sz="quarter" idx="11"/>
          </p:nvPr>
        </p:nvSpPr>
        <p:spPr/>
        <p:txBody>
          <a:bodyPr/>
          <a:lstStyle/>
          <a:p>
            <a:r>
              <a:rPr lang="en-US" smtClean="0"/>
              <a:t>400 Silent Years - RMK</a:t>
            </a:r>
            <a:endParaRPr lang="en-US"/>
          </a:p>
        </p:txBody>
      </p:sp>
      <p:sp>
        <p:nvSpPr>
          <p:cNvPr id="7" name="Slide Number Placeholder 6"/>
          <p:cNvSpPr>
            <a:spLocks noGrp="1"/>
          </p:cNvSpPr>
          <p:nvPr>
            <p:ph type="sldNum" sz="quarter" idx="12"/>
          </p:nvPr>
        </p:nvSpPr>
        <p:spPr/>
        <p:txBody>
          <a:bodyPr/>
          <a:lstStyle/>
          <a:p>
            <a:fld id="{AC9677D4-CCDE-49D8-97D2-82032C93D70B}" type="slidenum">
              <a:rPr lang="en-US" smtClean="0"/>
              <a:t>6</a:t>
            </a:fld>
            <a:endParaRPr lang="en-US"/>
          </a:p>
        </p:txBody>
      </p:sp>
    </p:spTree>
    <p:extLst>
      <p:ext uri="{BB962C8B-B14F-4D97-AF65-F5344CB8AC3E}">
        <p14:creationId xmlns:p14="http://schemas.microsoft.com/office/powerpoint/2010/main" val="7651233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3" name="Date Placeholder 2"/>
          <p:cNvSpPr>
            <a:spLocks noGrp="1"/>
          </p:cNvSpPr>
          <p:nvPr>
            <p:ph type="dt" sz="half" idx="10"/>
          </p:nvPr>
        </p:nvSpPr>
        <p:spPr/>
        <p:txBody>
          <a:bodyPr/>
          <a:lstStyle/>
          <a:p>
            <a:r>
              <a:rPr lang="en-US" smtClean="0"/>
              <a:t>6/21/2014</a:t>
            </a:r>
            <a:endParaRPr lang="en-US"/>
          </a:p>
        </p:txBody>
      </p:sp>
      <p:sp>
        <p:nvSpPr>
          <p:cNvPr id="4" name="Footer Placeholder 3"/>
          <p:cNvSpPr>
            <a:spLocks noGrp="1"/>
          </p:cNvSpPr>
          <p:nvPr>
            <p:ph type="ftr" sz="quarter" idx="11"/>
          </p:nvPr>
        </p:nvSpPr>
        <p:spPr/>
        <p:txBody>
          <a:bodyPr/>
          <a:lstStyle/>
          <a:p>
            <a:r>
              <a:rPr lang="en-US" smtClean="0"/>
              <a:t>400 Silent Years - RMK</a:t>
            </a:r>
            <a:endParaRPr lang="en-US"/>
          </a:p>
        </p:txBody>
      </p:sp>
      <p:sp>
        <p:nvSpPr>
          <p:cNvPr id="5" name="Slide Number Placeholder 4"/>
          <p:cNvSpPr>
            <a:spLocks noGrp="1"/>
          </p:cNvSpPr>
          <p:nvPr>
            <p:ph type="sldNum" sz="quarter" idx="12"/>
          </p:nvPr>
        </p:nvSpPr>
        <p:spPr/>
        <p:txBody>
          <a:bodyPr/>
          <a:lstStyle/>
          <a:p>
            <a:fld id="{AC9677D4-CCDE-49D8-97D2-82032C93D70B}" type="slidenum">
              <a:rPr lang="en-US" smtClean="0"/>
              <a:t>60</a:t>
            </a:fld>
            <a:endParaRPr lang="en-US"/>
          </a:p>
        </p:txBody>
      </p:sp>
    </p:spTree>
    <p:extLst>
      <p:ext uri="{BB962C8B-B14F-4D97-AF65-F5344CB8AC3E}">
        <p14:creationId xmlns:p14="http://schemas.microsoft.com/office/powerpoint/2010/main" val="11876360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3" name="Date Placeholder 2"/>
          <p:cNvSpPr>
            <a:spLocks noGrp="1"/>
          </p:cNvSpPr>
          <p:nvPr>
            <p:ph type="dt" sz="half" idx="10"/>
          </p:nvPr>
        </p:nvSpPr>
        <p:spPr/>
        <p:txBody>
          <a:bodyPr/>
          <a:lstStyle/>
          <a:p>
            <a:r>
              <a:rPr lang="en-US" smtClean="0"/>
              <a:t>6/21/2014</a:t>
            </a:r>
            <a:endParaRPr lang="en-US"/>
          </a:p>
        </p:txBody>
      </p:sp>
      <p:sp>
        <p:nvSpPr>
          <p:cNvPr id="4" name="Footer Placeholder 3"/>
          <p:cNvSpPr>
            <a:spLocks noGrp="1"/>
          </p:cNvSpPr>
          <p:nvPr>
            <p:ph type="ftr" sz="quarter" idx="11"/>
          </p:nvPr>
        </p:nvSpPr>
        <p:spPr/>
        <p:txBody>
          <a:bodyPr/>
          <a:lstStyle/>
          <a:p>
            <a:r>
              <a:rPr lang="en-US" smtClean="0"/>
              <a:t>400 Silent Years - RMK</a:t>
            </a:r>
            <a:endParaRPr lang="en-US"/>
          </a:p>
        </p:txBody>
      </p:sp>
      <p:sp>
        <p:nvSpPr>
          <p:cNvPr id="5" name="Slide Number Placeholder 4"/>
          <p:cNvSpPr>
            <a:spLocks noGrp="1"/>
          </p:cNvSpPr>
          <p:nvPr>
            <p:ph type="sldNum" sz="quarter" idx="12"/>
          </p:nvPr>
        </p:nvSpPr>
        <p:spPr/>
        <p:txBody>
          <a:bodyPr/>
          <a:lstStyle/>
          <a:p>
            <a:fld id="{AC9677D4-CCDE-49D8-97D2-82032C93D70B}" type="slidenum">
              <a:rPr lang="en-US" smtClean="0"/>
              <a:t>61</a:t>
            </a:fld>
            <a:endParaRPr lang="en-US"/>
          </a:p>
        </p:txBody>
      </p:sp>
    </p:spTree>
    <p:extLst>
      <p:ext uri="{BB962C8B-B14F-4D97-AF65-F5344CB8AC3E}">
        <p14:creationId xmlns:p14="http://schemas.microsoft.com/office/powerpoint/2010/main" val="329914872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3" name="Date Placeholder 2"/>
          <p:cNvSpPr>
            <a:spLocks noGrp="1"/>
          </p:cNvSpPr>
          <p:nvPr>
            <p:ph type="dt" sz="half" idx="10"/>
          </p:nvPr>
        </p:nvSpPr>
        <p:spPr/>
        <p:txBody>
          <a:bodyPr/>
          <a:lstStyle/>
          <a:p>
            <a:r>
              <a:rPr lang="en-US" smtClean="0"/>
              <a:t>6/21/2014</a:t>
            </a:r>
            <a:endParaRPr lang="en-US"/>
          </a:p>
        </p:txBody>
      </p:sp>
      <p:sp>
        <p:nvSpPr>
          <p:cNvPr id="4" name="Footer Placeholder 3"/>
          <p:cNvSpPr>
            <a:spLocks noGrp="1"/>
          </p:cNvSpPr>
          <p:nvPr>
            <p:ph type="ftr" sz="quarter" idx="11"/>
          </p:nvPr>
        </p:nvSpPr>
        <p:spPr/>
        <p:txBody>
          <a:bodyPr/>
          <a:lstStyle/>
          <a:p>
            <a:r>
              <a:rPr lang="en-US" smtClean="0"/>
              <a:t>400 Silent Years - RMK</a:t>
            </a:r>
            <a:endParaRPr lang="en-US"/>
          </a:p>
        </p:txBody>
      </p:sp>
      <p:sp>
        <p:nvSpPr>
          <p:cNvPr id="5" name="Slide Number Placeholder 4"/>
          <p:cNvSpPr>
            <a:spLocks noGrp="1"/>
          </p:cNvSpPr>
          <p:nvPr>
            <p:ph type="sldNum" sz="quarter" idx="12"/>
          </p:nvPr>
        </p:nvSpPr>
        <p:spPr/>
        <p:txBody>
          <a:bodyPr/>
          <a:lstStyle/>
          <a:p>
            <a:fld id="{AC9677D4-CCDE-49D8-97D2-82032C93D70B}" type="slidenum">
              <a:rPr lang="en-US" smtClean="0"/>
              <a:t>62</a:t>
            </a:fld>
            <a:endParaRPr lang="en-US"/>
          </a:p>
        </p:txBody>
      </p:sp>
    </p:spTree>
    <p:extLst>
      <p:ext uri="{BB962C8B-B14F-4D97-AF65-F5344CB8AC3E}">
        <p14:creationId xmlns:p14="http://schemas.microsoft.com/office/powerpoint/2010/main" val="4481256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effectLst>
                  <a:outerShdw blurRad="38100" dist="38100" dir="2700000" algn="tl">
                    <a:srgbClr val="000000">
                      <a:alpha val="43137"/>
                    </a:srgbClr>
                  </a:outerShdw>
                </a:effectLst>
              </a:rPr>
              <a:t>CONCLUSION</a:t>
            </a:r>
            <a:endParaRPr lang="en-US" b="1" i="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normAutofit/>
          </a:bodyPr>
          <a:lstStyle/>
          <a:p>
            <a:r>
              <a:rPr lang="en-US" u="sng" dirty="0" smtClean="0"/>
              <a:t>Summary of what brought down the returned Judeans</a:t>
            </a:r>
          </a:p>
          <a:p>
            <a:pPr lvl="1"/>
            <a:r>
              <a:rPr lang="en-US" dirty="0" smtClean="0"/>
              <a:t>Did not rely on God alone for all support</a:t>
            </a:r>
          </a:p>
          <a:p>
            <a:pPr lvl="1"/>
            <a:r>
              <a:rPr lang="en-US" dirty="0" smtClean="0"/>
              <a:t>Relied instead on alliances with worldly kingdoms, princes</a:t>
            </a:r>
          </a:p>
          <a:p>
            <a:pPr lvl="1"/>
            <a:r>
              <a:rPr lang="en-US" dirty="0" smtClean="0"/>
              <a:t>Became involved with the world’s politics</a:t>
            </a:r>
          </a:p>
          <a:p>
            <a:pPr lvl="1"/>
            <a:r>
              <a:rPr lang="en-US" dirty="0" smtClean="0"/>
              <a:t>Gave up God’s spiritual guidance for the intellectual and elitist 	ideals of contemporary society</a:t>
            </a:r>
            <a:endParaRPr lang="en-US" dirty="0"/>
          </a:p>
          <a:p>
            <a:pPr marL="274320" lvl="1" indent="0">
              <a:buNone/>
            </a:pPr>
            <a:r>
              <a:rPr lang="en-US" dirty="0" smtClean="0"/>
              <a:t>	</a:t>
            </a:r>
            <a:r>
              <a:rPr lang="en-US" dirty="0" err="1" smtClean="0"/>
              <a:t>Zeph</a:t>
            </a:r>
            <a:r>
              <a:rPr lang="en-US" dirty="0" smtClean="0"/>
              <a:t> 1.4</a:t>
            </a:r>
          </a:p>
          <a:p>
            <a:pPr marL="0" indent="0">
              <a:buNone/>
            </a:pPr>
            <a:r>
              <a:rPr lang="en-US" dirty="0" smtClean="0"/>
              <a:t>	</a:t>
            </a:r>
            <a:r>
              <a:rPr lang="en-US" sz="2200" dirty="0" smtClean="0"/>
              <a:t>“So </a:t>
            </a:r>
            <a:r>
              <a:rPr lang="en-US" sz="2200" dirty="0"/>
              <a:t>I will stretch out My hand against </a:t>
            </a:r>
            <a:r>
              <a:rPr lang="en-US" sz="2200" dirty="0" smtClean="0"/>
              <a:t>Judah   And </a:t>
            </a:r>
            <a:r>
              <a:rPr lang="en-US" sz="2200" dirty="0"/>
              <a:t>against all </a:t>
            </a:r>
            <a:r>
              <a:rPr lang="en-US" sz="2200" dirty="0" smtClean="0"/>
              <a:t>	   the </a:t>
            </a:r>
            <a:r>
              <a:rPr lang="en-US" sz="2200" dirty="0"/>
              <a:t>inhabitants of </a:t>
            </a:r>
            <a:r>
              <a:rPr lang="en-US" sz="2200" dirty="0" smtClean="0"/>
              <a:t>Jerusalem.  And </a:t>
            </a:r>
            <a:r>
              <a:rPr lang="en-US" sz="2200" dirty="0"/>
              <a:t>I will cut off the remnant </a:t>
            </a:r>
            <a:r>
              <a:rPr lang="en-US" sz="2200" dirty="0" smtClean="0"/>
              <a:t>   	   of </a:t>
            </a:r>
            <a:r>
              <a:rPr lang="en-US" sz="2200" dirty="0"/>
              <a:t>Baal from this </a:t>
            </a:r>
            <a:r>
              <a:rPr lang="en-US" sz="2200" dirty="0" smtClean="0"/>
              <a:t>place, </a:t>
            </a:r>
            <a:r>
              <a:rPr lang="en-US" sz="2200" i="1" dirty="0" smtClean="0"/>
              <a:t>And </a:t>
            </a:r>
            <a:r>
              <a:rPr lang="en-US" sz="2200" i="1" dirty="0"/>
              <a:t>the names of the idolatrous priests </a:t>
            </a:r>
            <a:r>
              <a:rPr lang="en-US" sz="2200" i="1" dirty="0" smtClean="0"/>
              <a:t>	   along </a:t>
            </a:r>
            <a:r>
              <a:rPr lang="en-US" sz="2200" i="1" dirty="0"/>
              <a:t>with the priests</a:t>
            </a:r>
            <a:r>
              <a:rPr lang="en-US" sz="2200" i="1" dirty="0" smtClean="0"/>
              <a:t>.”</a:t>
            </a:r>
            <a:endParaRPr lang="en-US" sz="2200" i="1" dirty="0"/>
          </a:p>
          <a:p>
            <a:pPr marL="0" indent="0">
              <a:buNone/>
            </a:pPr>
            <a:endParaRPr lang="en-US" dirty="0"/>
          </a:p>
        </p:txBody>
      </p:sp>
      <p:sp>
        <p:nvSpPr>
          <p:cNvPr id="4" name="Date Placeholder 3"/>
          <p:cNvSpPr>
            <a:spLocks noGrp="1"/>
          </p:cNvSpPr>
          <p:nvPr>
            <p:ph type="dt" sz="half" idx="10"/>
          </p:nvPr>
        </p:nvSpPr>
        <p:spPr/>
        <p:txBody>
          <a:bodyPr/>
          <a:lstStyle/>
          <a:p>
            <a:r>
              <a:rPr lang="en-US" smtClean="0"/>
              <a:t>6/21/2014</a:t>
            </a:r>
            <a:endParaRPr lang="en-US"/>
          </a:p>
        </p:txBody>
      </p:sp>
      <p:sp>
        <p:nvSpPr>
          <p:cNvPr id="5" name="Footer Placeholder 4"/>
          <p:cNvSpPr>
            <a:spLocks noGrp="1"/>
          </p:cNvSpPr>
          <p:nvPr>
            <p:ph type="ftr" sz="quarter" idx="11"/>
          </p:nvPr>
        </p:nvSpPr>
        <p:spPr/>
        <p:txBody>
          <a:bodyPr/>
          <a:lstStyle/>
          <a:p>
            <a:r>
              <a:rPr lang="en-US" dirty="0" smtClean="0"/>
              <a:t>400 Silent Years - RMK</a:t>
            </a:r>
            <a:endParaRPr lang="en-US" dirty="0"/>
          </a:p>
        </p:txBody>
      </p:sp>
      <p:sp>
        <p:nvSpPr>
          <p:cNvPr id="6" name="Slide Number Placeholder 5"/>
          <p:cNvSpPr>
            <a:spLocks noGrp="1"/>
          </p:cNvSpPr>
          <p:nvPr>
            <p:ph type="sldNum" sz="quarter" idx="12"/>
          </p:nvPr>
        </p:nvSpPr>
        <p:spPr/>
        <p:txBody>
          <a:bodyPr/>
          <a:lstStyle/>
          <a:p>
            <a:fld id="{AC9677D4-CCDE-49D8-97D2-82032C93D70B}" type="slidenum">
              <a:rPr lang="en-US" smtClean="0"/>
              <a:t>63</a:t>
            </a:fld>
            <a:endParaRPr lang="en-US"/>
          </a:p>
        </p:txBody>
      </p:sp>
    </p:spTree>
    <p:extLst>
      <p:ext uri="{BB962C8B-B14F-4D97-AF65-F5344CB8AC3E}">
        <p14:creationId xmlns:p14="http://schemas.microsoft.com/office/powerpoint/2010/main" val="118345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down)">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effectLst>
                  <a:outerShdw blurRad="38100" dist="38100" dir="2700000" algn="tl">
                    <a:srgbClr val="000000">
                      <a:alpha val="43137"/>
                    </a:srgbClr>
                  </a:outerShdw>
                </a:effectLst>
              </a:rPr>
              <a:t>CONCLUSION  </a:t>
            </a:r>
            <a:r>
              <a:rPr lang="en-US" sz="1400" i="1" dirty="0" smtClean="0"/>
              <a:t>(cont’d)</a:t>
            </a:r>
            <a:endParaRPr lang="en-US" dirty="0"/>
          </a:p>
        </p:txBody>
      </p:sp>
      <p:sp>
        <p:nvSpPr>
          <p:cNvPr id="3" name="Content Placeholder 2"/>
          <p:cNvSpPr>
            <a:spLocks noGrp="1"/>
          </p:cNvSpPr>
          <p:nvPr>
            <p:ph sz="quarter" idx="1"/>
          </p:nvPr>
        </p:nvSpPr>
        <p:spPr/>
        <p:txBody>
          <a:bodyPr/>
          <a:lstStyle/>
          <a:p>
            <a:pPr marL="0" indent="0">
              <a:buNone/>
            </a:pPr>
            <a:r>
              <a:rPr lang="en-US" u="sng" dirty="0" smtClean="0"/>
              <a:t>This brought the dismal conditions Christ taught in</a:t>
            </a:r>
            <a:endParaRPr lang="en-US" dirty="0" smtClean="0"/>
          </a:p>
          <a:p>
            <a:pPr>
              <a:buFont typeface="Arial" panose="020B0604020202020204" pitchFamily="34" charset="0"/>
              <a:buChar char="•"/>
            </a:pPr>
            <a:r>
              <a:rPr lang="en-US" dirty="0" smtClean="0"/>
              <a:t>Long years of decline as a nation since David &amp; Solomon</a:t>
            </a:r>
          </a:p>
          <a:p>
            <a:pPr>
              <a:buFont typeface="Arial" panose="020B0604020202020204" pitchFamily="34" charset="0"/>
              <a:buChar char="•"/>
            </a:pPr>
            <a:r>
              <a:rPr lang="en-US" dirty="0" smtClean="0"/>
              <a:t>Spiritual leadership changed many times between the Pharisees &amp; the high priest, declining from truth more each time</a:t>
            </a:r>
          </a:p>
          <a:p>
            <a:pPr>
              <a:buFont typeface="Arial" panose="020B0604020202020204" pitchFamily="34" charset="0"/>
              <a:buChar char="•"/>
            </a:pPr>
            <a:r>
              <a:rPr lang="en-US" dirty="0" smtClean="0"/>
              <a:t>The impact of Hellenization fueled all of this</a:t>
            </a:r>
          </a:p>
          <a:p>
            <a:pPr lvl="1">
              <a:buFont typeface="Arial" panose="020B0604020202020204" pitchFamily="34" charset="0"/>
              <a:buChar char="•"/>
            </a:pPr>
            <a:r>
              <a:rPr lang="en-US" dirty="0" smtClean="0"/>
              <a:t>Rising of world views above biblical views</a:t>
            </a:r>
          </a:p>
          <a:p>
            <a:pPr lvl="1">
              <a:buFont typeface="Arial" panose="020B0604020202020204" pitchFamily="34" charset="0"/>
              <a:buChar char="•"/>
            </a:pPr>
            <a:r>
              <a:rPr lang="en-US" dirty="0" smtClean="0"/>
              <a:t>Acceptance of multiple religions alongside Judaism</a:t>
            </a:r>
          </a:p>
          <a:p>
            <a:pPr lvl="1">
              <a:buFont typeface="Arial" panose="020B0604020202020204" pitchFamily="34" charset="0"/>
              <a:buChar char="•"/>
            </a:pPr>
            <a:r>
              <a:rPr lang="en-US" dirty="0" smtClean="0"/>
              <a:t>Elevation of worldly ambitions above serving God &amp; mankind</a:t>
            </a:r>
          </a:p>
          <a:p>
            <a:pPr lvl="1">
              <a:buFont typeface="Arial" panose="020B0604020202020204" pitchFamily="34" charset="0"/>
              <a:buChar char="•"/>
            </a:pPr>
            <a:r>
              <a:rPr lang="en-US" dirty="0" smtClean="0"/>
              <a:t>Dependence on governments, good or bad</a:t>
            </a:r>
            <a:endParaRPr lang="en-US" dirty="0"/>
          </a:p>
        </p:txBody>
      </p:sp>
      <p:sp>
        <p:nvSpPr>
          <p:cNvPr id="4" name="Date Placeholder 3"/>
          <p:cNvSpPr>
            <a:spLocks noGrp="1"/>
          </p:cNvSpPr>
          <p:nvPr>
            <p:ph type="dt" sz="half" idx="10"/>
          </p:nvPr>
        </p:nvSpPr>
        <p:spPr/>
        <p:txBody>
          <a:bodyPr/>
          <a:lstStyle/>
          <a:p>
            <a:r>
              <a:rPr lang="en-US" smtClean="0"/>
              <a:t>6/21/2014</a:t>
            </a:r>
            <a:endParaRPr lang="en-US"/>
          </a:p>
        </p:txBody>
      </p:sp>
      <p:sp>
        <p:nvSpPr>
          <p:cNvPr id="5" name="Footer Placeholder 4"/>
          <p:cNvSpPr>
            <a:spLocks noGrp="1"/>
          </p:cNvSpPr>
          <p:nvPr>
            <p:ph type="ftr" sz="quarter" idx="11"/>
          </p:nvPr>
        </p:nvSpPr>
        <p:spPr/>
        <p:txBody>
          <a:bodyPr/>
          <a:lstStyle/>
          <a:p>
            <a:r>
              <a:rPr lang="en-US" smtClean="0"/>
              <a:t>400 Silent Years - RMK</a:t>
            </a:r>
            <a:endParaRPr lang="en-US"/>
          </a:p>
        </p:txBody>
      </p:sp>
      <p:sp>
        <p:nvSpPr>
          <p:cNvPr id="6" name="Slide Number Placeholder 5"/>
          <p:cNvSpPr>
            <a:spLocks noGrp="1"/>
          </p:cNvSpPr>
          <p:nvPr>
            <p:ph type="sldNum" sz="quarter" idx="12"/>
          </p:nvPr>
        </p:nvSpPr>
        <p:spPr/>
        <p:txBody>
          <a:bodyPr/>
          <a:lstStyle/>
          <a:p>
            <a:fld id="{AC9677D4-CCDE-49D8-97D2-82032C93D70B}" type="slidenum">
              <a:rPr lang="en-US" smtClean="0"/>
              <a:t>64</a:t>
            </a:fld>
            <a:endParaRPr lang="en-US"/>
          </a:p>
        </p:txBody>
      </p:sp>
    </p:spTree>
    <p:extLst>
      <p:ext uri="{BB962C8B-B14F-4D97-AF65-F5344CB8AC3E}">
        <p14:creationId xmlns:p14="http://schemas.microsoft.com/office/powerpoint/2010/main" val="221303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lnSpcReduction="10000"/>
          </a:bodyPr>
          <a:lstStyle/>
          <a:p>
            <a:pPr marL="0" indent="0">
              <a:buNone/>
            </a:pPr>
            <a:r>
              <a:rPr lang="en-US" u="sng" dirty="0" smtClean="0"/>
              <a:t>So the people that Jesus came to teach God’s truth</a:t>
            </a:r>
            <a:r>
              <a:rPr lang="en-US" dirty="0" smtClean="0"/>
              <a:t> …</a:t>
            </a:r>
          </a:p>
          <a:p>
            <a:r>
              <a:rPr lang="en-US" dirty="0" smtClean="0"/>
              <a:t>Had blind eyes, ears which couldn’t hear the truth</a:t>
            </a:r>
          </a:p>
          <a:p>
            <a:r>
              <a:rPr lang="en-US" dirty="0" smtClean="0"/>
              <a:t>Hearts were hardened to God’s true ways by a long absence of spiritual teaching</a:t>
            </a:r>
          </a:p>
          <a:p>
            <a:r>
              <a:rPr lang="en-US" dirty="0" smtClean="0"/>
              <a:t>Consciences seared by all the brutality they lived through</a:t>
            </a:r>
          </a:p>
          <a:p>
            <a:r>
              <a:rPr lang="en-US" dirty="0" smtClean="0"/>
              <a:t>They looked for a true king to free them from oppressors again</a:t>
            </a:r>
          </a:p>
          <a:p>
            <a:pPr lvl="1"/>
            <a:r>
              <a:rPr lang="en-US" dirty="0" smtClean="0"/>
              <a:t>The root problem – the line of the Messiah didn’t come through the </a:t>
            </a:r>
            <a:r>
              <a:rPr lang="en-US" dirty="0" err="1" smtClean="0"/>
              <a:t>Hasmoneans</a:t>
            </a:r>
            <a:endParaRPr lang="en-US" dirty="0" smtClean="0"/>
          </a:p>
          <a:p>
            <a:pPr lvl="1"/>
            <a:r>
              <a:rPr lang="en-US" dirty="0" smtClean="0"/>
              <a:t>The line of David was now in the lowest levels of society, so few expected to see the Messiah there </a:t>
            </a:r>
          </a:p>
          <a:p>
            <a:pPr lvl="1"/>
            <a:r>
              <a:rPr lang="en-US" dirty="0" smtClean="0"/>
              <a:t>They didn’t know the Scriptures as true prophecy anymore</a:t>
            </a:r>
            <a:endParaRPr lang="en-US" dirty="0"/>
          </a:p>
        </p:txBody>
      </p:sp>
      <p:sp>
        <p:nvSpPr>
          <p:cNvPr id="4" name="Title 1"/>
          <p:cNvSpPr>
            <a:spLocks noGrp="1"/>
          </p:cNvSpPr>
          <p:nvPr>
            <p:ph type="title"/>
          </p:nvPr>
        </p:nvSpPr>
        <p:spPr/>
        <p:txBody>
          <a:bodyPr/>
          <a:lstStyle/>
          <a:p>
            <a:r>
              <a:rPr lang="en-US" b="1" i="1" dirty="0" smtClean="0">
                <a:effectLst>
                  <a:outerShdw blurRad="38100" dist="38100" dir="2700000" algn="tl">
                    <a:srgbClr val="000000">
                      <a:alpha val="43137"/>
                    </a:srgbClr>
                  </a:outerShdw>
                </a:effectLst>
              </a:rPr>
              <a:t>CONCLUSION  </a:t>
            </a:r>
            <a:r>
              <a:rPr lang="en-US" sz="1400" i="1" dirty="0" smtClean="0"/>
              <a:t>(cont’d)</a:t>
            </a:r>
            <a:endParaRPr lang="en-US" dirty="0"/>
          </a:p>
        </p:txBody>
      </p:sp>
      <p:sp>
        <p:nvSpPr>
          <p:cNvPr id="2" name="Date Placeholder 1"/>
          <p:cNvSpPr>
            <a:spLocks noGrp="1"/>
          </p:cNvSpPr>
          <p:nvPr>
            <p:ph type="dt" sz="half" idx="10"/>
          </p:nvPr>
        </p:nvSpPr>
        <p:spPr/>
        <p:txBody>
          <a:bodyPr/>
          <a:lstStyle/>
          <a:p>
            <a:r>
              <a:rPr lang="en-US" smtClean="0"/>
              <a:t>6/21/2014</a:t>
            </a:r>
            <a:endParaRPr lang="en-US"/>
          </a:p>
        </p:txBody>
      </p:sp>
      <p:sp>
        <p:nvSpPr>
          <p:cNvPr id="5" name="Footer Placeholder 4"/>
          <p:cNvSpPr>
            <a:spLocks noGrp="1"/>
          </p:cNvSpPr>
          <p:nvPr>
            <p:ph type="ftr" sz="quarter" idx="11"/>
          </p:nvPr>
        </p:nvSpPr>
        <p:spPr/>
        <p:txBody>
          <a:bodyPr/>
          <a:lstStyle/>
          <a:p>
            <a:r>
              <a:rPr lang="en-US" smtClean="0"/>
              <a:t>400 Silent Years - RMK</a:t>
            </a:r>
            <a:endParaRPr lang="en-US"/>
          </a:p>
        </p:txBody>
      </p:sp>
      <p:sp>
        <p:nvSpPr>
          <p:cNvPr id="6" name="Slide Number Placeholder 5"/>
          <p:cNvSpPr>
            <a:spLocks noGrp="1"/>
          </p:cNvSpPr>
          <p:nvPr>
            <p:ph type="sldNum" sz="quarter" idx="12"/>
          </p:nvPr>
        </p:nvSpPr>
        <p:spPr/>
        <p:txBody>
          <a:bodyPr/>
          <a:lstStyle/>
          <a:p>
            <a:fld id="{AC9677D4-CCDE-49D8-97D2-82032C93D70B}" type="slidenum">
              <a:rPr lang="en-US" smtClean="0"/>
              <a:t>65</a:t>
            </a:fld>
            <a:endParaRPr lang="en-US"/>
          </a:p>
        </p:txBody>
      </p:sp>
    </p:spTree>
    <p:extLst>
      <p:ext uri="{BB962C8B-B14F-4D97-AF65-F5344CB8AC3E}">
        <p14:creationId xmlns:p14="http://schemas.microsoft.com/office/powerpoint/2010/main" val="2256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down)">
                                      <p:cBhvr>
                                        <p:cTn id="20" dur="500"/>
                                        <p:tgtEl>
                                          <p:spTgt spid="3">
                                            <p:txEl>
                                              <p:pRg st="5" end="5"/>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down)">
                                      <p:cBhvr>
                                        <p:cTn id="23" dur="500"/>
                                        <p:tgtEl>
                                          <p:spTgt spid="3">
                                            <p:txEl>
                                              <p:pRg st="6" end="6"/>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wipe(down)">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77500" lnSpcReduction="20000"/>
          </a:bodyPr>
          <a:lstStyle/>
          <a:p>
            <a:pPr marL="0" indent="0">
              <a:buNone/>
            </a:pPr>
            <a:r>
              <a:rPr lang="en-US" dirty="0" smtClean="0"/>
              <a:t>J. Vernon McGee gave this formula for a national decline many years ago …</a:t>
            </a:r>
          </a:p>
          <a:p>
            <a:pPr marL="0" indent="0">
              <a:buNone/>
            </a:pPr>
            <a:endParaRPr lang="en-US" dirty="0"/>
          </a:p>
          <a:p>
            <a:pPr marL="0" indent="0">
              <a:buNone/>
            </a:pPr>
            <a:r>
              <a:rPr lang="en-US" dirty="0" smtClean="0"/>
              <a:t>   Spiritual apostasy</a:t>
            </a:r>
          </a:p>
          <a:p>
            <a:pPr marL="0" indent="0">
              <a:buNone/>
            </a:pPr>
            <a:r>
              <a:rPr lang="en-US" dirty="0" smtClean="0"/>
              <a:t>           v  </a:t>
            </a:r>
            <a:r>
              <a:rPr lang="en-US" dirty="0" err="1" smtClean="0"/>
              <a:t>v</a:t>
            </a:r>
            <a:r>
              <a:rPr lang="en-US" dirty="0" smtClean="0"/>
              <a:t>  </a:t>
            </a:r>
            <a:r>
              <a:rPr lang="en-US" dirty="0" err="1" smtClean="0"/>
              <a:t>v</a:t>
            </a:r>
            <a:endParaRPr lang="en-US" dirty="0" smtClean="0"/>
          </a:p>
          <a:p>
            <a:pPr marL="0" indent="0">
              <a:buNone/>
            </a:pPr>
            <a:r>
              <a:rPr lang="en-US" dirty="0"/>
              <a:t> </a:t>
            </a:r>
            <a:r>
              <a:rPr lang="en-US" dirty="0" smtClean="0"/>
              <a:t>   Moral depravity</a:t>
            </a:r>
          </a:p>
          <a:p>
            <a:pPr marL="0" indent="0">
              <a:buNone/>
            </a:pPr>
            <a:r>
              <a:rPr lang="en-US" dirty="0" smtClean="0"/>
              <a:t>           v  </a:t>
            </a:r>
            <a:r>
              <a:rPr lang="en-US" dirty="0" err="1" smtClean="0"/>
              <a:t>v</a:t>
            </a:r>
            <a:r>
              <a:rPr lang="en-US" dirty="0" smtClean="0"/>
              <a:t>  </a:t>
            </a:r>
            <a:r>
              <a:rPr lang="en-US" dirty="0" err="1" smtClean="0"/>
              <a:t>v</a:t>
            </a:r>
            <a:endParaRPr lang="en-US" dirty="0" smtClean="0"/>
          </a:p>
          <a:p>
            <a:pPr marL="0" indent="0">
              <a:buNone/>
            </a:pPr>
            <a:r>
              <a:rPr lang="en-US" dirty="0"/>
              <a:t> </a:t>
            </a:r>
            <a:r>
              <a:rPr lang="en-US" dirty="0" smtClean="0"/>
              <a:t>   Political anarchy</a:t>
            </a:r>
          </a:p>
          <a:p>
            <a:pPr marL="0" indent="0">
              <a:buNone/>
            </a:pPr>
            <a:endParaRPr lang="en-US" dirty="0"/>
          </a:p>
          <a:p>
            <a:pPr marL="0" indent="0">
              <a:buNone/>
            </a:pPr>
            <a:r>
              <a:rPr lang="en-US" b="1" dirty="0" smtClean="0">
                <a:effectLst>
                  <a:outerShdw blurRad="38100" dist="38100" dir="2700000" algn="tl">
                    <a:srgbClr val="000000">
                      <a:alpha val="43137"/>
                    </a:srgbClr>
                  </a:outerShdw>
                </a:effectLst>
              </a:rPr>
              <a:t>Where is America on this progression ??</a:t>
            </a:r>
          </a:p>
          <a:p>
            <a:pPr marL="0" indent="0">
              <a:buNone/>
            </a:pPr>
            <a:endParaRPr lang="en-US" b="1" dirty="0" smtClean="0">
              <a:effectLst>
                <a:outerShdw blurRad="38100" dist="38100" dir="2700000" algn="tl">
                  <a:srgbClr val="000000">
                    <a:alpha val="43137"/>
                  </a:srgbClr>
                </a:outerShdw>
              </a:effectLst>
            </a:endParaRPr>
          </a:p>
          <a:p>
            <a:pPr marL="0" indent="0">
              <a:buNone/>
            </a:pPr>
            <a:r>
              <a:rPr lang="en-US" b="1" dirty="0" smtClean="0">
                <a:effectLst>
                  <a:outerShdw blurRad="38100" dist="38100" dir="2700000" algn="tl">
                    <a:srgbClr val="000000">
                      <a:alpha val="43137"/>
                    </a:srgbClr>
                  </a:outerShdw>
                </a:effectLst>
              </a:rPr>
              <a:t>Here’s a hint …</a:t>
            </a:r>
          </a:p>
          <a:p>
            <a:pPr marL="0" indent="0">
              <a:buNone/>
            </a:pPr>
            <a:r>
              <a:rPr lang="en-US" dirty="0" smtClean="0"/>
              <a:t>“The </a:t>
            </a:r>
            <a:r>
              <a:rPr lang="en-US" dirty="0"/>
              <a:t>world has achieved brilliance without conscience. Ours is a world of nuclear giants and ethical infants</a:t>
            </a:r>
            <a:r>
              <a:rPr lang="en-US" dirty="0" smtClean="0"/>
              <a:t>.”</a:t>
            </a:r>
          </a:p>
          <a:p>
            <a:pPr marL="0" indent="0">
              <a:buNone/>
            </a:pPr>
            <a:r>
              <a:rPr lang="en-US" b="1" dirty="0">
                <a:effectLst>
                  <a:outerShdw blurRad="38100" dist="38100" dir="2700000" algn="tl">
                    <a:srgbClr val="000000">
                      <a:alpha val="43137"/>
                    </a:srgbClr>
                  </a:outerShdw>
                </a:effectLst>
              </a:rPr>
              <a:t>	</a:t>
            </a:r>
            <a:r>
              <a:rPr lang="en-US" dirty="0" smtClean="0"/>
              <a:t>Omar Bradley, 1948</a:t>
            </a:r>
            <a:endParaRPr lang="en-US" dirty="0"/>
          </a:p>
        </p:txBody>
      </p:sp>
      <p:sp>
        <p:nvSpPr>
          <p:cNvPr id="4" name="Title 1"/>
          <p:cNvSpPr>
            <a:spLocks noGrp="1"/>
          </p:cNvSpPr>
          <p:nvPr>
            <p:ph type="title"/>
          </p:nvPr>
        </p:nvSpPr>
        <p:spPr/>
        <p:txBody>
          <a:bodyPr/>
          <a:lstStyle/>
          <a:p>
            <a:r>
              <a:rPr lang="en-US" b="1" i="1" dirty="0" smtClean="0">
                <a:effectLst>
                  <a:outerShdw blurRad="38100" dist="38100" dir="2700000" algn="tl">
                    <a:srgbClr val="000000">
                      <a:alpha val="43137"/>
                    </a:srgbClr>
                  </a:outerShdw>
                </a:effectLst>
              </a:rPr>
              <a:t>CONCLUSION  </a:t>
            </a:r>
            <a:r>
              <a:rPr lang="en-US" sz="1400" i="1" dirty="0" smtClean="0"/>
              <a:t>(cont’d)</a:t>
            </a:r>
            <a:endParaRPr lang="en-US" dirty="0"/>
          </a:p>
        </p:txBody>
      </p:sp>
      <p:sp>
        <p:nvSpPr>
          <p:cNvPr id="2" name="Date Placeholder 1"/>
          <p:cNvSpPr>
            <a:spLocks noGrp="1"/>
          </p:cNvSpPr>
          <p:nvPr>
            <p:ph type="dt" sz="half" idx="10"/>
          </p:nvPr>
        </p:nvSpPr>
        <p:spPr/>
        <p:txBody>
          <a:bodyPr/>
          <a:lstStyle/>
          <a:p>
            <a:r>
              <a:rPr lang="en-US" smtClean="0"/>
              <a:t>6/21/2014</a:t>
            </a:r>
            <a:endParaRPr lang="en-US"/>
          </a:p>
        </p:txBody>
      </p:sp>
      <p:sp>
        <p:nvSpPr>
          <p:cNvPr id="5" name="Footer Placeholder 4"/>
          <p:cNvSpPr>
            <a:spLocks noGrp="1"/>
          </p:cNvSpPr>
          <p:nvPr>
            <p:ph type="ftr" sz="quarter" idx="11"/>
          </p:nvPr>
        </p:nvSpPr>
        <p:spPr/>
        <p:txBody>
          <a:bodyPr/>
          <a:lstStyle/>
          <a:p>
            <a:r>
              <a:rPr lang="en-US" smtClean="0"/>
              <a:t>400 Silent Years - RMK</a:t>
            </a:r>
            <a:endParaRPr lang="en-US"/>
          </a:p>
        </p:txBody>
      </p:sp>
      <p:sp>
        <p:nvSpPr>
          <p:cNvPr id="6" name="Slide Number Placeholder 5"/>
          <p:cNvSpPr>
            <a:spLocks noGrp="1"/>
          </p:cNvSpPr>
          <p:nvPr>
            <p:ph type="sldNum" sz="quarter" idx="12"/>
          </p:nvPr>
        </p:nvSpPr>
        <p:spPr/>
        <p:txBody>
          <a:bodyPr/>
          <a:lstStyle/>
          <a:p>
            <a:fld id="{AC9677D4-CCDE-49D8-97D2-82032C93D70B}" type="slidenum">
              <a:rPr lang="en-US" smtClean="0"/>
              <a:t>66</a:t>
            </a:fld>
            <a:endParaRPr lang="en-US"/>
          </a:p>
        </p:txBody>
      </p:sp>
    </p:spTree>
    <p:extLst>
      <p:ext uri="{BB962C8B-B14F-4D97-AF65-F5344CB8AC3E}">
        <p14:creationId xmlns:p14="http://schemas.microsoft.com/office/powerpoint/2010/main" val="3124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wipe(down)">
                                      <p:cBhvr>
                                        <p:cTn id="38" dur="580">
                                          <p:stCondLst>
                                            <p:cond delay="0"/>
                                          </p:stCondLst>
                                        </p:cTn>
                                        <p:tgtEl>
                                          <p:spTgt spid="3">
                                            <p:txEl>
                                              <p:pRg st="8" end="8"/>
                                            </p:txEl>
                                          </p:spTgt>
                                        </p:tgtEl>
                                      </p:cBhvr>
                                    </p:animEffect>
                                    <p:anim calcmode="lin" valueType="num">
                                      <p:cBhvr>
                                        <p:cTn id="39"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44" dur="26">
                                          <p:stCondLst>
                                            <p:cond delay="650"/>
                                          </p:stCondLst>
                                        </p:cTn>
                                        <p:tgtEl>
                                          <p:spTgt spid="3">
                                            <p:txEl>
                                              <p:pRg st="8" end="8"/>
                                            </p:txEl>
                                          </p:spTgt>
                                        </p:tgtEl>
                                      </p:cBhvr>
                                      <p:to x="100000" y="60000"/>
                                    </p:animScale>
                                    <p:animScale>
                                      <p:cBhvr>
                                        <p:cTn id="45" dur="166" decel="50000">
                                          <p:stCondLst>
                                            <p:cond delay="676"/>
                                          </p:stCondLst>
                                        </p:cTn>
                                        <p:tgtEl>
                                          <p:spTgt spid="3">
                                            <p:txEl>
                                              <p:pRg st="8" end="8"/>
                                            </p:txEl>
                                          </p:spTgt>
                                        </p:tgtEl>
                                      </p:cBhvr>
                                      <p:to x="100000" y="100000"/>
                                    </p:animScale>
                                    <p:animScale>
                                      <p:cBhvr>
                                        <p:cTn id="46" dur="26">
                                          <p:stCondLst>
                                            <p:cond delay="1312"/>
                                          </p:stCondLst>
                                        </p:cTn>
                                        <p:tgtEl>
                                          <p:spTgt spid="3">
                                            <p:txEl>
                                              <p:pRg st="8" end="8"/>
                                            </p:txEl>
                                          </p:spTgt>
                                        </p:tgtEl>
                                      </p:cBhvr>
                                      <p:to x="100000" y="80000"/>
                                    </p:animScale>
                                    <p:animScale>
                                      <p:cBhvr>
                                        <p:cTn id="47" dur="166" decel="50000">
                                          <p:stCondLst>
                                            <p:cond delay="1338"/>
                                          </p:stCondLst>
                                        </p:cTn>
                                        <p:tgtEl>
                                          <p:spTgt spid="3">
                                            <p:txEl>
                                              <p:pRg st="8" end="8"/>
                                            </p:txEl>
                                          </p:spTgt>
                                        </p:tgtEl>
                                      </p:cBhvr>
                                      <p:to x="100000" y="100000"/>
                                    </p:animScale>
                                    <p:animScale>
                                      <p:cBhvr>
                                        <p:cTn id="48" dur="26">
                                          <p:stCondLst>
                                            <p:cond delay="1642"/>
                                          </p:stCondLst>
                                        </p:cTn>
                                        <p:tgtEl>
                                          <p:spTgt spid="3">
                                            <p:txEl>
                                              <p:pRg st="8" end="8"/>
                                            </p:txEl>
                                          </p:spTgt>
                                        </p:tgtEl>
                                      </p:cBhvr>
                                      <p:to x="100000" y="90000"/>
                                    </p:animScale>
                                    <p:animScale>
                                      <p:cBhvr>
                                        <p:cTn id="49" dur="166" decel="50000">
                                          <p:stCondLst>
                                            <p:cond delay="1668"/>
                                          </p:stCondLst>
                                        </p:cTn>
                                        <p:tgtEl>
                                          <p:spTgt spid="3">
                                            <p:txEl>
                                              <p:pRg st="8" end="8"/>
                                            </p:txEl>
                                          </p:spTgt>
                                        </p:tgtEl>
                                      </p:cBhvr>
                                      <p:to x="100000" y="100000"/>
                                    </p:animScale>
                                    <p:animScale>
                                      <p:cBhvr>
                                        <p:cTn id="50" dur="26">
                                          <p:stCondLst>
                                            <p:cond delay="1808"/>
                                          </p:stCondLst>
                                        </p:cTn>
                                        <p:tgtEl>
                                          <p:spTgt spid="3">
                                            <p:txEl>
                                              <p:pRg st="8" end="8"/>
                                            </p:txEl>
                                          </p:spTgt>
                                        </p:tgtEl>
                                      </p:cBhvr>
                                      <p:to x="100000" y="95000"/>
                                    </p:animScale>
                                    <p:animScale>
                                      <p:cBhvr>
                                        <p:cTn id="51" dur="166" decel="50000">
                                          <p:stCondLst>
                                            <p:cond delay="1834"/>
                                          </p:stCondLst>
                                        </p:cTn>
                                        <p:tgtEl>
                                          <p:spTgt spid="3">
                                            <p:txEl>
                                              <p:pRg st="8" end="8"/>
                                            </p:txEl>
                                          </p:spTgt>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nodeType="click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Effect transition="in" filter="wipe(down)">
                                      <p:cBhvr>
                                        <p:cTn id="56" dur="580">
                                          <p:stCondLst>
                                            <p:cond delay="0"/>
                                          </p:stCondLst>
                                        </p:cTn>
                                        <p:tgtEl>
                                          <p:spTgt spid="3">
                                            <p:txEl>
                                              <p:pRg st="10" end="10"/>
                                            </p:txEl>
                                          </p:spTgt>
                                        </p:tgtEl>
                                      </p:cBhvr>
                                    </p:animEffect>
                                    <p:anim calcmode="lin" valueType="num">
                                      <p:cBhvr>
                                        <p:cTn id="57"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62" dur="26">
                                          <p:stCondLst>
                                            <p:cond delay="650"/>
                                          </p:stCondLst>
                                        </p:cTn>
                                        <p:tgtEl>
                                          <p:spTgt spid="3">
                                            <p:txEl>
                                              <p:pRg st="10" end="10"/>
                                            </p:txEl>
                                          </p:spTgt>
                                        </p:tgtEl>
                                      </p:cBhvr>
                                      <p:to x="100000" y="60000"/>
                                    </p:animScale>
                                    <p:animScale>
                                      <p:cBhvr>
                                        <p:cTn id="63" dur="166" decel="50000">
                                          <p:stCondLst>
                                            <p:cond delay="676"/>
                                          </p:stCondLst>
                                        </p:cTn>
                                        <p:tgtEl>
                                          <p:spTgt spid="3">
                                            <p:txEl>
                                              <p:pRg st="10" end="10"/>
                                            </p:txEl>
                                          </p:spTgt>
                                        </p:tgtEl>
                                      </p:cBhvr>
                                      <p:to x="100000" y="100000"/>
                                    </p:animScale>
                                    <p:animScale>
                                      <p:cBhvr>
                                        <p:cTn id="64" dur="26">
                                          <p:stCondLst>
                                            <p:cond delay="1312"/>
                                          </p:stCondLst>
                                        </p:cTn>
                                        <p:tgtEl>
                                          <p:spTgt spid="3">
                                            <p:txEl>
                                              <p:pRg st="10" end="10"/>
                                            </p:txEl>
                                          </p:spTgt>
                                        </p:tgtEl>
                                      </p:cBhvr>
                                      <p:to x="100000" y="80000"/>
                                    </p:animScale>
                                    <p:animScale>
                                      <p:cBhvr>
                                        <p:cTn id="65" dur="166" decel="50000">
                                          <p:stCondLst>
                                            <p:cond delay="1338"/>
                                          </p:stCondLst>
                                        </p:cTn>
                                        <p:tgtEl>
                                          <p:spTgt spid="3">
                                            <p:txEl>
                                              <p:pRg st="10" end="10"/>
                                            </p:txEl>
                                          </p:spTgt>
                                        </p:tgtEl>
                                      </p:cBhvr>
                                      <p:to x="100000" y="100000"/>
                                    </p:animScale>
                                    <p:animScale>
                                      <p:cBhvr>
                                        <p:cTn id="66" dur="26">
                                          <p:stCondLst>
                                            <p:cond delay="1642"/>
                                          </p:stCondLst>
                                        </p:cTn>
                                        <p:tgtEl>
                                          <p:spTgt spid="3">
                                            <p:txEl>
                                              <p:pRg st="10" end="10"/>
                                            </p:txEl>
                                          </p:spTgt>
                                        </p:tgtEl>
                                      </p:cBhvr>
                                      <p:to x="100000" y="90000"/>
                                    </p:animScale>
                                    <p:animScale>
                                      <p:cBhvr>
                                        <p:cTn id="67" dur="166" decel="50000">
                                          <p:stCondLst>
                                            <p:cond delay="1668"/>
                                          </p:stCondLst>
                                        </p:cTn>
                                        <p:tgtEl>
                                          <p:spTgt spid="3">
                                            <p:txEl>
                                              <p:pRg st="10" end="10"/>
                                            </p:txEl>
                                          </p:spTgt>
                                        </p:tgtEl>
                                      </p:cBhvr>
                                      <p:to x="100000" y="100000"/>
                                    </p:animScale>
                                    <p:animScale>
                                      <p:cBhvr>
                                        <p:cTn id="68" dur="26">
                                          <p:stCondLst>
                                            <p:cond delay="1808"/>
                                          </p:stCondLst>
                                        </p:cTn>
                                        <p:tgtEl>
                                          <p:spTgt spid="3">
                                            <p:txEl>
                                              <p:pRg st="10" end="10"/>
                                            </p:txEl>
                                          </p:spTgt>
                                        </p:tgtEl>
                                      </p:cBhvr>
                                      <p:to x="100000" y="95000"/>
                                    </p:animScale>
                                    <p:animScale>
                                      <p:cBhvr>
                                        <p:cTn id="69" dur="166" decel="50000">
                                          <p:stCondLst>
                                            <p:cond delay="1834"/>
                                          </p:stCondLst>
                                        </p:cTn>
                                        <p:tgtEl>
                                          <p:spTgt spid="3">
                                            <p:txEl>
                                              <p:pRg st="10" end="10"/>
                                            </p:txEl>
                                          </p:spTgt>
                                        </p:tgtEl>
                                      </p:cBhvr>
                                      <p:to x="100000" y="100000"/>
                                    </p:animScale>
                                  </p:childTnLst>
                                </p:cTn>
                              </p:par>
                              <p:par>
                                <p:cTn id="70" presetID="26" presetClass="entr" presetSubtype="0" fill="hold" nodeType="withEffect">
                                  <p:stCondLst>
                                    <p:cond delay="0"/>
                                  </p:stCondLst>
                                  <p:childTnLst>
                                    <p:set>
                                      <p:cBhvr>
                                        <p:cTn id="71" dur="1" fill="hold">
                                          <p:stCondLst>
                                            <p:cond delay="0"/>
                                          </p:stCondLst>
                                        </p:cTn>
                                        <p:tgtEl>
                                          <p:spTgt spid="3">
                                            <p:txEl>
                                              <p:pRg st="11" end="11"/>
                                            </p:txEl>
                                          </p:spTgt>
                                        </p:tgtEl>
                                        <p:attrNameLst>
                                          <p:attrName>style.visibility</p:attrName>
                                        </p:attrNameLst>
                                      </p:cBhvr>
                                      <p:to>
                                        <p:strVal val="visible"/>
                                      </p:to>
                                    </p:set>
                                    <p:animEffect transition="in" filter="wipe(down)">
                                      <p:cBhvr>
                                        <p:cTn id="72" dur="580">
                                          <p:stCondLst>
                                            <p:cond delay="0"/>
                                          </p:stCondLst>
                                        </p:cTn>
                                        <p:tgtEl>
                                          <p:spTgt spid="3">
                                            <p:txEl>
                                              <p:pRg st="11" end="11"/>
                                            </p:txEl>
                                          </p:spTgt>
                                        </p:tgtEl>
                                      </p:cBhvr>
                                    </p:animEffect>
                                    <p:anim calcmode="lin" valueType="num">
                                      <p:cBhvr>
                                        <p:cTn id="73" dur="1822" tmFilter="0,0; 0.14,0.36; 0.43,0.73; 0.71,0.91; 1.0,1.0">
                                          <p:stCondLst>
                                            <p:cond delay="0"/>
                                          </p:stCondLst>
                                        </p:cTn>
                                        <p:tgtEl>
                                          <p:spTgt spid="3">
                                            <p:txEl>
                                              <p:pRg st="11" end="11"/>
                                            </p:txEl>
                                          </p:spTgt>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3">
                                            <p:txEl>
                                              <p:pRg st="11" end="11"/>
                                            </p:txEl>
                                          </p:spTgt>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3">
                                            <p:txEl>
                                              <p:pRg st="11" end="11"/>
                                            </p:txEl>
                                          </p:spTgt>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3">
                                            <p:txEl>
                                              <p:pRg st="11" end="11"/>
                                            </p:txEl>
                                          </p:spTgt>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3">
                                            <p:txEl>
                                              <p:pRg st="11" end="11"/>
                                            </p:txEl>
                                          </p:spTgt>
                                        </p:tgtEl>
                                        <p:attrNameLst>
                                          <p:attrName>ppt_y</p:attrName>
                                        </p:attrNameLst>
                                      </p:cBhvr>
                                      <p:tavLst>
                                        <p:tav tm="0" fmla="#ppt_y-sin(pi*$)/81">
                                          <p:val>
                                            <p:fltVal val="0"/>
                                          </p:val>
                                        </p:tav>
                                        <p:tav tm="100000">
                                          <p:val>
                                            <p:fltVal val="1"/>
                                          </p:val>
                                        </p:tav>
                                      </p:tavLst>
                                    </p:anim>
                                    <p:animScale>
                                      <p:cBhvr>
                                        <p:cTn id="78" dur="26">
                                          <p:stCondLst>
                                            <p:cond delay="650"/>
                                          </p:stCondLst>
                                        </p:cTn>
                                        <p:tgtEl>
                                          <p:spTgt spid="3">
                                            <p:txEl>
                                              <p:pRg st="11" end="11"/>
                                            </p:txEl>
                                          </p:spTgt>
                                        </p:tgtEl>
                                      </p:cBhvr>
                                      <p:to x="100000" y="60000"/>
                                    </p:animScale>
                                    <p:animScale>
                                      <p:cBhvr>
                                        <p:cTn id="79" dur="166" decel="50000">
                                          <p:stCondLst>
                                            <p:cond delay="676"/>
                                          </p:stCondLst>
                                        </p:cTn>
                                        <p:tgtEl>
                                          <p:spTgt spid="3">
                                            <p:txEl>
                                              <p:pRg st="11" end="11"/>
                                            </p:txEl>
                                          </p:spTgt>
                                        </p:tgtEl>
                                      </p:cBhvr>
                                      <p:to x="100000" y="100000"/>
                                    </p:animScale>
                                    <p:animScale>
                                      <p:cBhvr>
                                        <p:cTn id="80" dur="26">
                                          <p:stCondLst>
                                            <p:cond delay="1312"/>
                                          </p:stCondLst>
                                        </p:cTn>
                                        <p:tgtEl>
                                          <p:spTgt spid="3">
                                            <p:txEl>
                                              <p:pRg st="11" end="11"/>
                                            </p:txEl>
                                          </p:spTgt>
                                        </p:tgtEl>
                                      </p:cBhvr>
                                      <p:to x="100000" y="80000"/>
                                    </p:animScale>
                                    <p:animScale>
                                      <p:cBhvr>
                                        <p:cTn id="81" dur="166" decel="50000">
                                          <p:stCondLst>
                                            <p:cond delay="1338"/>
                                          </p:stCondLst>
                                        </p:cTn>
                                        <p:tgtEl>
                                          <p:spTgt spid="3">
                                            <p:txEl>
                                              <p:pRg st="11" end="11"/>
                                            </p:txEl>
                                          </p:spTgt>
                                        </p:tgtEl>
                                      </p:cBhvr>
                                      <p:to x="100000" y="100000"/>
                                    </p:animScale>
                                    <p:animScale>
                                      <p:cBhvr>
                                        <p:cTn id="82" dur="26">
                                          <p:stCondLst>
                                            <p:cond delay="1642"/>
                                          </p:stCondLst>
                                        </p:cTn>
                                        <p:tgtEl>
                                          <p:spTgt spid="3">
                                            <p:txEl>
                                              <p:pRg st="11" end="11"/>
                                            </p:txEl>
                                          </p:spTgt>
                                        </p:tgtEl>
                                      </p:cBhvr>
                                      <p:to x="100000" y="90000"/>
                                    </p:animScale>
                                    <p:animScale>
                                      <p:cBhvr>
                                        <p:cTn id="83" dur="166" decel="50000">
                                          <p:stCondLst>
                                            <p:cond delay="1668"/>
                                          </p:stCondLst>
                                        </p:cTn>
                                        <p:tgtEl>
                                          <p:spTgt spid="3">
                                            <p:txEl>
                                              <p:pRg st="11" end="11"/>
                                            </p:txEl>
                                          </p:spTgt>
                                        </p:tgtEl>
                                      </p:cBhvr>
                                      <p:to x="100000" y="100000"/>
                                    </p:animScale>
                                    <p:animScale>
                                      <p:cBhvr>
                                        <p:cTn id="84" dur="26">
                                          <p:stCondLst>
                                            <p:cond delay="1808"/>
                                          </p:stCondLst>
                                        </p:cTn>
                                        <p:tgtEl>
                                          <p:spTgt spid="3">
                                            <p:txEl>
                                              <p:pRg st="11" end="11"/>
                                            </p:txEl>
                                          </p:spTgt>
                                        </p:tgtEl>
                                      </p:cBhvr>
                                      <p:to x="100000" y="95000"/>
                                    </p:animScale>
                                    <p:animScale>
                                      <p:cBhvr>
                                        <p:cTn id="85" dur="166" decel="50000">
                                          <p:stCondLst>
                                            <p:cond delay="1834"/>
                                          </p:stCondLst>
                                        </p:cTn>
                                        <p:tgtEl>
                                          <p:spTgt spid="3">
                                            <p:txEl>
                                              <p:pRg st="11" end="11"/>
                                            </p:txEl>
                                          </p:spTgt>
                                        </p:tgtEl>
                                      </p:cBhvr>
                                      <p:to x="100000" y="100000"/>
                                    </p:animScale>
                                  </p:childTnLst>
                                </p:cTn>
                              </p:par>
                              <p:par>
                                <p:cTn id="86" presetID="26" presetClass="entr" presetSubtype="0" fill="hold" nodeType="withEffect">
                                  <p:stCondLst>
                                    <p:cond delay="0"/>
                                  </p:stCondLst>
                                  <p:childTnLst>
                                    <p:set>
                                      <p:cBhvr>
                                        <p:cTn id="87" dur="1" fill="hold">
                                          <p:stCondLst>
                                            <p:cond delay="0"/>
                                          </p:stCondLst>
                                        </p:cTn>
                                        <p:tgtEl>
                                          <p:spTgt spid="3">
                                            <p:txEl>
                                              <p:pRg st="12" end="12"/>
                                            </p:txEl>
                                          </p:spTgt>
                                        </p:tgtEl>
                                        <p:attrNameLst>
                                          <p:attrName>style.visibility</p:attrName>
                                        </p:attrNameLst>
                                      </p:cBhvr>
                                      <p:to>
                                        <p:strVal val="visible"/>
                                      </p:to>
                                    </p:set>
                                    <p:animEffect transition="in" filter="wipe(down)">
                                      <p:cBhvr>
                                        <p:cTn id="88" dur="580">
                                          <p:stCondLst>
                                            <p:cond delay="0"/>
                                          </p:stCondLst>
                                        </p:cTn>
                                        <p:tgtEl>
                                          <p:spTgt spid="3">
                                            <p:txEl>
                                              <p:pRg st="12" end="12"/>
                                            </p:txEl>
                                          </p:spTgt>
                                        </p:tgtEl>
                                      </p:cBhvr>
                                    </p:animEffect>
                                    <p:anim calcmode="lin" valueType="num">
                                      <p:cBhvr>
                                        <p:cTn id="89" dur="1822" tmFilter="0,0; 0.14,0.36; 0.43,0.73; 0.71,0.91; 1.0,1.0">
                                          <p:stCondLst>
                                            <p:cond delay="0"/>
                                          </p:stCondLst>
                                        </p:cTn>
                                        <p:tgtEl>
                                          <p:spTgt spid="3">
                                            <p:txEl>
                                              <p:pRg st="12" end="12"/>
                                            </p:txEl>
                                          </p:spTgt>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3">
                                            <p:txEl>
                                              <p:pRg st="12" end="12"/>
                                            </p:txEl>
                                          </p:spTgt>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3">
                                            <p:txEl>
                                              <p:pRg st="12" end="12"/>
                                            </p:txEl>
                                          </p:spTgt>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3">
                                            <p:txEl>
                                              <p:pRg st="12" end="12"/>
                                            </p:txEl>
                                          </p:spTgt>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3">
                                            <p:txEl>
                                              <p:pRg st="12" end="12"/>
                                            </p:txEl>
                                          </p:spTgt>
                                        </p:tgtEl>
                                        <p:attrNameLst>
                                          <p:attrName>ppt_y</p:attrName>
                                        </p:attrNameLst>
                                      </p:cBhvr>
                                      <p:tavLst>
                                        <p:tav tm="0" fmla="#ppt_y-sin(pi*$)/81">
                                          <p:val>
                                            <p:fltVal val="0"/>
                                          </p:val>
                                        </p:tav>
                                        <p:tav tm="100000">
                                          <p:val>
                                            <p:fltVal val="1"/>
                                          </p:val>
                                        </p:tav>
                                      </p:tavLst>
                                    </p:anim>
                                    <p:animScale>
                                      <p:cBhvr>
                                        <p:cTn id="94" dur="26">
                                          <p:stCondLst>
                                            <p:cond delay="650"/>
                                          </p:stCondLst>
                                        </p:cTn>
                                        <p:tgtEl>
                                          <p:spTgt spid="3">
                                            <p:txEl>
                                              <p:pRg st="12" end="12"/>
                                            </p:txEl>
                                          </p:spTgt>
                                        </p:tgtEl>
                                      </p:cBhvr>
                                      <p:to x="100000" y="60000"/>
                                    </p:animScale>
                                    <p:animScale>
                                      <p:cBhvr>
                                        <p:cTn id="95" dur="166" decel="50000">
                                          <p:stCondLst>
                                            <p:cond delay="676"/>
                                          </p:stCondLst>
                                        </p:cTn>
                                        <p:tgtEl>
                                          <p:spTgt spid="3">
                                            <p:txEl>
                                              <p:pRg st="12" end="12"/>
                                            </p:txEl>
                                          </p:spTgt>
                                        </p:tgtEl>
                                      </p:cBhvr>
                                      <p:to x="100000" y="100000"/>
                                    </p:animScale>
                                    <p:animScale>
                                      <p:cBhvr>
                                        <p:cTn id="96" dur="26">
                                          <p:stCondLst>
                                            <p:cond delay="1312"/>
                                          </p:stCondLst>
                                        </p:cTn>
                                        <p:tgtEl>
                                          <p:spTgt spid="3">
                                            <p:txEl>
                                              <p:pRg st="12" end="12"/>
                                            </p:txEl>
                                          </p:spTgt>
                                        </p:tgtEl>
                                      </p:cBhvr>
                                      <p:to x="100000" y="80000"/>
                                    </p:animScale>
                                    <p:animScale>
                                      <p:cBhvr>
                                        <p:cTn id="97" dur="166" decel="50000">
                                          <p:stCondLst>
                                            <p:cond delay="1338"/>
                                          </p:stCondLst>
                                        </p:cTn>
                                        <p:tgtEl>
                                          <p:spTgt spid="3">
                                            <p:txEl>
                                              <p:pRg st="12" end="12"/>
                                            </p:txEl>
                                          </p:spTgt>
                                        </p:tgtEl>
                                      </p:cBhvr>
                                      <p:to x="100000" y="100000"/>
                                    </p:animScale>
                                    <p:animScale>
                                      <p:cBhvr>
                                        <p:cTn id="98" dur="26">
                                          <p:stCondLst>
                                            <p:cond delay="1642"/>
                                          </p:stCondLst>
                                        </p:cTn>
                                        <p:tgtEl>
                                          <p:spTgt spid="3">
                                            <p:txEl>
                                              <p:pRg st="12" end="12"/>
                                            </p:txEl>
                                          </p:spTgt>
                                        </p:tgtEl>
                                      </p:cBhvr>
                                      <p:to x="100000" y="90000"/>
                                    </p:animScale>
                                    <p:animScale>
                                      <p:cBhvr>
                                        <p:cTn id="99" dur="166" decel="50000">
                                          <p:stCondLst>
                                            <p:cond delay="1668"/>
                                          </p:stCondLst>
                                        </p:cTn>
                                        <p:tgtEl>
                                          <p:spTgt spid="3">
                                            <p:txEl>
                                              <p:pRg st="12" end="12"/>
                                            </p:txEl>
                                          </p:spTgt>
                                        </p:tgtEl>
                                      </p:cBhvr>
                                      <p:to x="100000" y="100000"/>
                                    </p:animScale>
                                    <p:animScale>
                                      <p:cBhvr>
                                        <p:cTn id="100" dur="26">
                                          <p:stCondLst>
                                            <p:cond delay="1808"/>
                                          </p:stCondLst>
                                        </p:cTn>
                                        <p:tgtEl>
                                          <p:spTgt spid="3">
                                            <p:txEl>
                                              <p:pRg st="12" end="12"/>
                                            </p:txEl>
                                          </p:spTgt>
                                        </p:tgtEl>
                                      </p:cBhvr>
                                      <p:to x="100000" y="95000"/>
                                    </p:animScale>
                                    <p:animScale>
                                      <p:cBhvr>
                                        <p:cTn id="101" dur="166" decel="50000">
                                          <p:stCondLst>
                                            <p:cond delay="1834"/>
                                          </p:stCondLst>
                                        </p:cTn>
                                        <p:tgtEl>
                                          <p:spTgt spid="3">
                                            <p:txEl>
                                              <p:pRg st="12" end="1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3" name="Date Placeholder 2"/>
          <p:cNvSpPr>
            <a:spLocks noGrp="1"/>
          </p:cNvSpPr>
          <p:nvPr>
            <p:ph type="dt" sz="half" idx="10"/>
          </p:nvPr>
        </p:nvSpPr>
        <p:spPr/>
        <p:txBody>
          <a:bodyPr/>
          <a:lstStyle/>
          <a:p>
            <a:r>
              <a:rPr lang="en-US" smtClean="0"/>
              <a:t>6/21/2014</a:t>
            </a:r>
            <a:endParaRPr lang="en-US"/>
          </a:p>
        </p:txBody>
      </p:sp>
      <p:sp>
        <p:nvSpPr>
          <p:cNvPr id="4" name="Footer Placeholder 3"/>
          <p:cNvSpPr>
            <a:spLocks noGrp="1"/>
          </p:cNvSpPr>
          <p:nvPr>
            <p:ph type="ftr" sz="quarter" idx="11"/>
          </p:nvPr>
        </p:nvSpPr>
        <p:spPr/>
        <p:txBody>
          <a:bodyPr/>
          <a:lstStyle/>
          <a:p>
            <a:r>
              <a:rPr lang="en-US" smtClean="0"/>
              <a:t>400 Silent Years - RMK</a:t>
            </a:r>
            <a:endParaRPr lang="en-US"/>
          </a:p>
        </p:txBody>
      </p:sp>
      <p:sp>
        <p:nvSpPr>
          <p:cNvPr id="5" name="Slide Number Placeholder 4"/>
          <p:cNvSpPr>
            <a:spLocks noGrp="1"/>
          </p:cNvSpPr>
          <p:nvPr>
            <p:ph type="sldNum" sz="quarter" idx="12"/>
          </p:nvPr>
        </p:nvSpPr>
        <p:spPr/>
        <p:txBody>
          <a:bodyPr/>
          <a:lstStyle/>
          <a:p>
            <a:fld id="{AC9677D4-CCDE-49D8-97D2-82032C93D70B}" type="slidenum">
              <a:rPr lang="en-US" smtClean="0"/>
              <a:t>7</a:t>
            </a:fld>
            <a:endParaRPr lang="en-US"/>
          </a:p>
        </p:txBody>
      </p:sp>
    </p:spTree>
    <p:extLst>
      <p:ext uri="{BB962C8B-B14F-4D97-AF65-F5344CB8AC3E}">
        <p14:creationId xmlns:p14="http://schemas.microsoft.com/office/powerpoint/2010/main" val="27928543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effectLst>
                  <a:outerShdw blurRad="38100" dist="38100" dir="2700000" algn="tl">
                    <a:srgbClr val="000000">
                      <a:alpha val="43137"/>
                    </a:srgbClr>
                  </a:outerShdw>
                </a:effectLst>
              </a:rPr>
              <a:t>The Exiles permitted to return</a:t>
            </a:r>
            <a:endParaRPr lang="en-US" i="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normAutofit/>
          </a:bodyPr>
          <a:lstStyle/>
          <a:p>
            <a:pPr marL="0" indent="0">
              <a:buNone/>
            </a:pPr>
            <a:r>
              <a:rPr lang="en-US" dirty="0" smtClean="0"/>
              <a:t>Cyrus’ proclamation …</a:t>
            </a:r>
          </a:p>
          <a:p>
            <a:pPr marL="0" indent="0">
              <a:buNone/>
            </a:pPr>
            <a:r>
              <a:rPr lang="en-US" sz="1900" dirty="0" smtClean="0"/>
              <a:t>2 </a:t>
            </a:r>
            <a:r>
              <a:rPr lang="en-US" sz="1900" dirty="0" err="1" smtClean="0"/>
              <a:t>Chr</a:t>
            </a:r>
            <a:r>
              <a:rPr lang="en-US" sz="1900" dirty="0" smtClean="0"/>
              <a:t> 36.22-23</a:t>
            </a:r>
          </a:p>
          <a:p>
            <a:pPr marL="0" indent="0">
              <a:buNone/>
            </a:pPr>
            <a:r>
              <a:rPr lang="en-US" sz="1900" dirty="0" smtClean="0"/>
              <a:t>	“22</a:t>
            </a:r>
            <a:r>
              <a:rPr lang="en-US" sz="1900" dirty="0"/>
              <a:t> </a:t>
            </a:r>
            <a:r>
              <a:rPr lang="en-US" sz="1900" dirty="0" smtClean="0"/>
              <a:t> Now </a:t>
            </a:r>
            <a:r>
              <a:rPr lang="en-US" sz="1900" dirty="0"/>
              <a:t>in the first year of Cyrus king of </a:t>
            </a:r>
            <a:r>
              <a:rPr lang="en-US" sz="1900" dirty="0" smtClean="0"/>
              <a:t>Persia—in order </a:t>
            </a:r>
            <a:r>
              <a:rPr lang="en-US" sz="1900" dirty="0"/>
              <a:t>to fulfill the </a:t>
            </a:r>
            <a:r>
              <a:rPr lang="en-US" sz="1900" dirty="0" smtClean="0"/>
              <a:t>	       word </a:t>
            </a:r>
            <a:r>
              <a:rPr lang="en-US" sz="1900" dirty="0"/>
              <a:t>of the Lord by the mouth of </a:t>
            </a:r>
            <a:r>
              <a:rPr lang="en-US" sz="1900" dirty="0" smtClean="0"/>
              <a:t>Jeremiah—the </a:t>
            </a:r>
            <a:r>
              <a:rPr lang="en-US" sz="1900" dirty="0"/>
              <a:t>Lord stirred up </a:t>
            </a:r>
            <a:r>
              <a:rPr lang="en-US" sz="1900" dirty="0" smtClean="0"/>
              <a:t>	        the </a:t>
            </a:r>
            <a:r>
              <a:rPr lang="en-US" sz="1900" dirty="0"/>
              <a:t>spirit of Cyrus </a:t>
            </a:r>
            <a:r>
              <a:rPr lang="en-US" sz="1900" dirty="0" smtClean="0"/>
              <a:t>king </a:t>
            </a:r>
            <a:r>
              <a:rPr lang="en-US" sz="1900" dirty="0"/>
              <a:t>of Persia, so that he sent a proclamation </a:t>
            </a:r>
            <a:r>
              <a:rPr lang="en-US" sz="1900" dirty="0" smtClean="0"/>
              <a:t>	        throughout </a:t>
            </a:r>
            <a:r>
              <a:rPr lang="en-US" sz="1900" dirty="0"/>
              <a:t>his kingdom, and also </a:t>
            </a:r>
            <a:r>
              <a:rPr lang="en-US" sz="1900" i="1" dirty="0"/>
              <a:t>put it </a:t>
            </a:r>
            <a:r>
              <a:rPr lang="en-US" sz="1900" dirty="0"/>
              <a:t>in writing, </a:t>
            </a:r>
            <a:r>
              <a:rPr lang="en-US" sz="1900" dirty="0" smtClean="0"/>
              <a:t>saying</a:t>
            </a:r>
            <a:r>
              <a:rPr lang="en-US" sz="1900" i="1" dirty="0"/>
              <a:t>,</a:t>
            </a:r>
          </a:p>
          <a:p>
            <a:pPr marL="0" indent="0">
              <a:buNone/>
            </a:pPr>
            <a:r>
              <a:rPr lang="en-US" sz="1900" dirty="0"/>
              <a:t>	</a:t>
            </a:r>
            <a:r>
              <a:rPr lang="en-US" sz="1900" dirty="0" smtClean="0"/>
              <a:t>  23</a:t>
            </a:r>
            <a:r>
              <a:rPr lang="en-US" sz="1900" dirty="0"/>
              <a:t> </a:t>
            </a:r>
            <a:r>
              <a:rPr lang="en-US" sz="1900" dirty="0" smtClean="0"/>
              <a:t> “</a:t>
            </a:r>
            <a:r>
              <a:rPr lang="en-US" sz="1900" dirty="0"/>
              <a:t>Thus says Cyrus king of Persia, ‘The Lord, the God of heaven, has </a:t>
            </a:r>
            <a:r>
              <a:rPr lang="en-US" sz="1900" dirty="0" smtClean="0"/>
              <a:t>	        given </a:t>
            </a:r>
            <a:r>
              <a:rPr lang="en-US" sz="1900" dirty="0"/>
              <a:t>me all the kingdoms of the earth, and He has appointed me </a:t>
            </a:r>
            <a:r>
              <a:rPr lang="en-US" sz="1900" dirty="0" smtClean="0"/>
              <a:t>	        to </a:t>
            </a:r>
            <a:r>
              <a:rPr lang="en-US" sz="1900" dirty="0"/>
              <a:t>build Him a house in Jerusalem, which is in Judah. Whoever there </a:t>
            </a:r>
            <a:r>
              <a:rPr lang="en-US" sz="1900" dirty="0" smtClean="0"/>
              <a:t>	        is </a:t>
            </a:r>
            <a:r>
              <a:rPr lang="en-US" sz="1900" dirty="0"/>
              <a:t>among you of all His people, may the Lord his God be with him, </a:t>
            </a:r>
            <a:r>
              <a:rPr lang="en-US" sz="1900" dirty="0" smtClean="0"/>
              <a:t>	        and </a:t>
            </a:r>
            <a:r>
              <a:rPr lang="en-US" sz="1900" dirty="0"/>
              <a:t>let him go up!’ ”</a:t>
            </a:r>
          </a:p>
          <a:p>
            <a:pPr marL="0" indent="0">
              <a:buNone/>
            </a:pPr>
            <a:endParaRPr lang="en-US" sz="1900" dirty="0"/>
          </a:p>
        </p:txBody>
      </p:sp>
      <p:sp>
        <p:nvSpPr>
          <p:cNvPr id="4" name="Date Placeholder 3"/>
          <p:cNvSpPr>
            <a:spLocks noGrp="1"/>
          </p:cNvSpPr>
          <p:nvPr>
            <p:ph type="dt" sz="half" idx="10"/>
          </p:nvPr>
        </p:nvSpPr>
        <p:spPr/>
        <p:txBody>
          <a:bodyPr/>
          <a:lstStyle/>
          <a:p>
            <a:r>
              <a:rPr lang="en-US" smtClean="0"/>
              <a:t>6/21/2014</a:t>
            </a:r>
            <a:endParaRPr lang="en-US"/>
          </a:p>
        </p:txBody>
      </p:sp>
      <p:sp>
        <p:nvSpPr>
          <p:cNvPr id="5" name="Footer Placeholder 4"/>
          <p:cNvSpPr>
            <a:spLocks noGrp="1"/>
          </p:cNvSpPr>
          <p:nvPr>
            <p:ph type="ftr" sz="quarter" idx="11"/>
          </p:nvPr>
        </p:nvSpPr>
        <p:spPr/>
        <p:txBody>
          <a:bodyPr/>
          <a:lstStyle/>
          <a:p>
            <a:r>
              <a:rPr lang="en-US" smtClean="0"/>
              <a:t>400 Silent Years - RMK</a:t>
            </a:r>
            <a:endParaRPr lang="en-US"/>
          </a:p>
        </p:txBody>
      </p:sp>
      <p:sp>
        <p:nvSpPr>
          <p:cNvPr id="6" name="Slide Number Placeholder 5"/>
          <p:cNvSpPr>
            <a:spLocks noGrp="1"/>
          </p:cNvSpPr>
          <p:nvPr>
            <p:ph type="sldNum" sz="quarter" idx="12"/>
          </p:nvPr>
        </p:nvSpPr>
        <p:spPr/>
        <p:txBody>
          <a:bodyPr/>
          <a:lstStyle/>
          <a:p>
            <a:fld id="{AC9677D4-CCDE-49D8-97D2-82032C93D70B}" type="slidenum">
              <a:rPr lang="en-US" smtClean="0"/>
              <a:t>8</a:t>
            </a:fld>
            <a:endParaRPr lang="en-US"/>
          </a:p>
        </p:txBody>
      </p:sp>
    </p:spTree>
    <p:extLst>
      <p:ext uri="{BB962C8B-B14F-4D97-AF65-F5344CB8AC3E}">
        <p14:creationId xmlns:p14="http://schemas.microsoft.com/office/powerpoint/2010/main" val="7756113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
        <p:nvSpPr>
          <p:cNvPr id="3" name="Date Placeholder 2"/>
          <p:cNvSpPr>
            <a:spLocks noGrp="1"/>
          </p:cNvSpPr>
          <p:nvPr>
            <p:ph type="dt" sz="half" idx="10"/>
          </p:nvPr>
        </p:nvSpPr>
        <p:spPr/>
        <p:txBody>
          <a:bodyPr/>
          <a:lstStyle/>
          <a:p>
            <a:r>
              <a:rPr lang="en-US" smtClean="0"/>
              <a:t>6/21/2014</a:t>
            </a:r>
            <a:endParaRPr lang="en-US"/>
          </a:p>
        </p:txBody>
      </p:sp>
      <p:sp>
        <p:nvSpPr>
          <p:cNvPr id="4" name="Footer Placeholder 3"/>
          <p:cNvSpPr>
            <a:spLocks noGrp="1"/>
          </p:cNvSpPr>
          <p:nvPr>
            <p:ph type="ftr" sz="quarter" idx="11"/>
          </p:nvPr>
        </p:nvSpPr>
        <p:spPr/>
        <p:txBody>
          <a:bodyPr/>
          <a:lstStyle/>
          <a:p>
            <a:r>
              <a:rPr lang="en-US" smtClean="0"/>
              <a:t>400 Silent Years - RMK</a:t>
            </a:r>
            <a:endParaRPr lang="en-US"/>
          </a:p>
        </p:txBody>
      </p:sp>
      <p:sp>
        <p:nvSpPr>
          <p:cNvPr id="5" name="Slide Number Placeholder 4"/>
          <p:cNvSpPr>
            <a:spLocks noGrp="1"/>
          </p:cNvSpPr>
          <p:nvPr>
            <p:ph type="sldNum" sz="quarter" idx="12"/>
          </p:nvPr>
        </p:nvSpPr>
        <p:spPr/>
        <p:txBody>
          <a:bodyPr/>
          <a:lstStyle/>
          <a:p>
            <a:fld id="{AC9677D4-CCDE-49D8-97D2-82032C93D70B}" type="slidenum">
              <a:rPr lang="en-US" smtClean="0"/>
              <a:t>9</a:t>
            </a:fld>
            <a:endParaRPr lang="en-US"/>
          </a:p>
        </p:txBody>
      </p:sp>
    </p:spTree>
    <p:extLst>
      <p:ext uri="{BB962C8B-B14F-4D97-AF65-F5344CB8AC3E}">
        <p14:creationId xmlns:p14="http://schemas.microsoft.com/office/powerpoint/2010/main" val="34097658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496</TotalTime>
  <Words>1342</Words>
  <Application>Microsoft Office PowerPoint</Application>
  <PresentationFormat>On-screen Show (4:3)</PresentationFormat>
  <Paragraphs>330</Paragraphs>
  <Slides>66</Slides>
  <Notes>0</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Origin</vt:lpstr>
      <vt:lpstr>Mystery – What happened ??</vt:lpstr>
      <vt:lpstr>THE FOUR HUNDRED  SILENT YEARS</vt:lpstr>
      <vt:lpstr>PowerPoint Presentation</vt:lpstr>
      <vt:lpstr>Israel (Northern Tribes) taken away</vt:lpstr>
      <vt:lpstr>PowerPoint Presentation</vt:lpstr>
      <vt:lpstr>Judah (Southern Tribes) taken away</vt:lpstr>
      <vt:lpstr>PowerPoint Presentation</vt:lpstr>
      <vt:lpstr>The Exiles permitted to return</vt:lpstr>
      <vt:lpstr>PowerPoint Presentation</vt:lpstr>
      <vt:lpstr>PowerPoint Presentation</vt:lpstr>
      <vt:lpstr>PowerPoint Presentation</vt:lpstr>
      <vt:lpstr>PowerPoint Presentation</vt:lpstr>
      <vt:lpstr>The Jews under priestly rule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Decades of turmoil between Syria &amp; Egypt</vt:lpstr>
      <vt:lpstr>PowerPoint Presentation</vt:lpstr>
      <vt:lpstr>SITUATION SUMMARY:  323 – 167 BC</vt:lpstr>
      <vt:lpstr>Political Parties in Judea 167 BC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 this point in Judea …</vt:lpstr>
      <vt:lpstr>PowerPoint Presentation</vt:lpstr>
      <vt:lpstr>PowerPoint Presentation</vt:lpstr>
      <vt:lpstr>PowerPoint Presentation</vt:lpstr>
      <vt:lpstr>PowerPoint Presentation</vt:lpstr>
      <vt:lpstr>Key lessons NOT learned by the Jews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CONCLUSION  (cont’d)</vt:lpstr>
      <vt:lpstr>CONCLUSION  (cont’d)</vt:lpstr>
      <vt:lpstr>CONCLUSION  (cont’d)</vt:lpstr>
    </vt:vector>
  </TitlesOfParts>
  <Company>Indiana University-Purdue University Fort Wayne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 Kostrubanic</dc:creator>
  <cp:lastModifiedBy>Bob Kostrubanic</cp:lastModifiedBy>
  <cp:revision>41</cp:revision>
  <dcterms:created xsi:type="dcterms:W3CDTF">2014-06-20T00:46:09Z</dcterms:created>
  <dcterms:modified xsi:type="dcterms:W3CDTF">2014-06-22T01:19:19Z</dcterms:modified>
</cp:coreProperties>
</file>