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9144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73" d="100"/>
          <a:sy n="73" d="100"/>
        </p:scale>
        <p:origin x="-907" y="-10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5D71-3CCA-4320-8C70-B8078031B0ED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1426D-A166-4BD0-9C4C-61078C7D9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2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426D-A166-4BD0-9C4C-61078C7D9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1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192903" cy="9144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2415818"/>
            <a:ext cx="7078488" cy="2020711"/>
          </a:xfrm>
        </p:spPr>
        <p:txBody>
          <a:bodyPr anchor="b">
            <a:noAutofit/>
          </a:bodyPr>
          <a:lstStyle>
            <a:lvl1pPr algn="ctr">
              <a:defRPr sz="6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4797770"/>
            <a:ext cx="7078488" cy="1836868"/>
          </a:xfrm>
        </p:spPr>
        <p:txBody>
          <a:bodyPr anchor="t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6739470"/>
            <a:ext cx="897701" cy="372533"/>
          </a:xfrm>
        </p:spPr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6739470"/>
            <a:ext cx="5419813" cy="372533"/>
          </a:xfrm>
        </p:spPr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6739470"/>
            <a:ext cx="551311" cy="372533"/>
          </a:xfrm>
        </p:spPr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4628439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33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6420553"/>
            <a:ext cx="9064979" cy="755651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377245"/>
            <a:ext cx="9455309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7176204"/>
            <a:ext cx="9064979" cy="658283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1209164"/>
            <a:ext cx="9064979" cy="4130480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5700888"/>
            <a:ext cx="9064981" cy="2133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5520265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1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1309509"/>
            <a:ext cx="8533667" cy="316089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4470399"/>
            <a:ext cx="7857064" cy="8692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5791201"/>
            <a:ext cx="9064984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33293" y="1207150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3770494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5520265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1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4411441"/>
            <a:ext cx="9064971" cy="19584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6369841"/>
            <a:ext cx="9064973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1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1309510"/>
            <a:ext cx="8433557" cy="2991557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4852416"/>
            <a:ext cx="9064973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6039556"/>
            <a:ext cx="9064981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70747" y="1195860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3476971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457200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72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09509"/>
            <a:ext cx="9064979" cy="3059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67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4754880"/>
            <a:ext cx="9064973" cy="12070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5960534"/>
            <a:ext cx="9064979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4572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1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3320181"/>
            <a:ext cx="9064981" cy="451431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313956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65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1209165"/>
            <a:ext cx="2158573" cy="66253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1209165"/>
            <a:ext cx="6554012" cy="662532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1209165"/>
            <a:ext cx="0" cy="662532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6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60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0" y="314168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2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2188551"/>
            <a:ext cx="8794045" cy="2430019"/>
          </a:xfrm>
        </p:spPr>
        <p:txBody>
          <a:bodyPr anchor="b">
            <a:normAutofit/>
          </a:bodyPr>
          <a:lstStyle>
            <a:lvl1pPr algn="ctr">
              <a:defRPr sz="53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4979813"/>
            <a:ext cx="8794045" cy="1453353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4799189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8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314168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1220450"/>
            <a:ext cx="9064979" cy="1738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3316224"/>
            <a:ext cx="4450080" cy="45963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3316224"/>
            <a:ext cx="4450080" cy="45963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3544711"/>
            <a:ext cx="4450080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4324351"/>
            <a:ext cx="4450080" cy="36088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3544711"/>
            <a:ext cx="4450080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4324351"/>
            <a:ext cx="4450080" cy="36088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31395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0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1220450"/>
            <a:ext cx="9064980" cy="8916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91744" y="2212281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51379"/>
            <a:ext cx="3382397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1309510"/>
            <a:ext cx="5140719" cy="652498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4041420"/>
            <a:ext cx="3382397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3883377"/>
            <a:ext cx="31114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18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2511776"/>
            <a:ext cx="4842936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377244"/>
            <a:ext cx="3905951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4340576"/>
            <a:ext cx="4842935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03289" cy="9144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1220450"/>
            <a:ext cx="9064979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3320181"/>
            <a:ext cx="9064981" cy="4593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7947378"/>
            <a:ext cx="1531044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7947378"/>
            <a:ext cx="6806223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7947378"/>
            <a:ext cx="527347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C48AD2-6E18-4DE4-9B8D-8154A7DD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333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ATTRIBUTES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And what they mean to the believer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88942" y="7407089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 3"/>
          <p:cNvSpPr/>
          <p:nvPr/>
        </p:nvSpPr>
        <p:spPr>
          <a:xfrm>
            <a:off x="7799294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8471648" y="7205383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8382001" y="729502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8852648" y="747432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8763001" y="7563971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90500" y="38100"/>
                </a:lnTo>
                <a:lnTo>
                  <a:pt x="200025" y="47625"/>
                </a:lnTo>
                <a:lnTo>
                  <a:pt x="200025" y="57150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57175"/>
                </a:lnTo>
                <a:lnTo>
                  <a:pt x="161925" y="257175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257175"/>
                </a:lnTo>
                <a:lnTo>
                  <a:pt x="28575" y="257175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57150" y="28575"/>
                </a:lnTo>
                <a:lnTo>
                  <a:pt x="57150" y="1905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>
            <a:off x="7541560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745191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8169089" y="72950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>
            <a:off x="8113059" y="738467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23825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80975" y="28575"/>
                </a:lnTo>
                <a:lnTo>
                  <a:pt x="180975" y="190500"/>
                </a:lnTo>
                <a:lnTo>
                  <a:pt x="152400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23825" y="38100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71475"/>
                </a:lnTo>
                <a:lnTo>
                  <a:pt x="76200" y="371475"/>
                </a:lnTo>
                <a:lnTo>
                  <a:pt x="76200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371475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19050" y="190500"/>
                </a:lnTo>
                <a:lnTo>
                  <a:pt x="0" y="190500"/>
                </a:lnTo>
                <a:lnTo>
                  <a:pt x="0" y="28575"/>
                </a:lnTo>
                <a:lnTo>
                  <a:pt x="9525" y="28575"/>
                </a:lnTo>
                <a:lnTo>
                  <a:pt x="9525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7799295" y="7239001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7743265" y="7328648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80975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8348383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5"/>
          <p:cNvSpPr/>
          <p:nvPr/>
        </p:nvSpPr>
        <p:spPr>
          <a:xfrm>
            <a:off x="8292353" y="7306236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4287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76200"/>
                </a:lnTo>
                <a:lnTo>
                  <a:pt x="142875" y="76200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76200"/>
                </a:lnTo>
                <a:lnTo>
                  <a:pt x="38100" y="76200"/>
                </a:lnTo>
                <a:lnTo>
                  <a:pt x="38100" y="180975"/>
                </a:lnTo>
                <a:lnTo>
                  <a:pt x="28575" y="190500"/>
                </a:lnTo>
                <a:lnTo>
                  <a:pt x="0" y="19050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47625" y="9525"/>
                </a:lnTo>
                <a:lnTo>
                  <a:pt x="571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6"/>
          <p:cNvSpPr/>
          <p:nvPr/>
        </p:nvSpPr>
        <p:spPr>
          <a:xfrm>
            <a:off x="8639736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17"/>
          <p:cNvSpPr/>
          <p:nvPr/>
        </p:nvSpPr>
        <p:spPr>
          <a:xfrm>
            <a:off x="8583706" y="749673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04775" y="381000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0" y="180975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8"/>
          <p:cNvSpPr/>
          <p:nvPr/>
        </p:nvSpPr>
        <p:spPr>
          <a:xfrm>
            <a:off x="7698441" y="7351060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19"/>
          <p:cNvSpPr/>
          <p:nvPr/>
        </p:nvSpPr>
        <p:spPr>
          <a:xfrm>
            <a:off x="7620000" y="7440706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42875" y="0"/>
                </a:lnTo>
                <a:lnTo>
                  <a:pt x="152400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20"/>
          <p:cNvSpPr/>
          <p:nvPr/>
        </p:nvSpPr>
        <p:spPr>
          <a:xfrm>
            <a:off x="8774207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21"/>
          <p:cNvSpPr/>
          <p:nvPr/>
        </p:nvSpPr>
        <p:spPr>
          <a:xfrm>
            <a:off x="8706970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7145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22"/>
          <p:cNvSpPr/>
          <p:nvPr/>
        </p:nvSpPr>
        <p:spPr>
          <a:xfrm>
            <a:off x="3675530" y="2543735"/>
            <a:ext cx="4695265" cy="1210235"/>
          </a:xfrm>
          <a:custGeom>
            <a:avLst/>
            <a:gdLst/>
            <a:ahLst/>
            <a:cxnLst/>
            <a:rect l="0" t="0" r="0" b="0"/>
            <a:pathLst>
              <a:path w="3990975" h="1028700">
                <a:moveTo>
                  <a:pt x="409575" y="276225"/>
                </a:moveTo>
                <a:lnTo>
                  <a:pt x="276225" y="304800"/>
                </a:lnTo>
                <a:lnTo>
                  <a:pt x="161925" y="333375"/>
                </a:lnTo>
                <a:lnTo>
                  <a:pt x="76200" y="381000"/>
                </a:lnTo>
                <a:lnTo>
                  <a:pt x="19050" y="438150"/>
                </a:lnTo>
                <a:lnTo>
                  <a:pt x="0" y="495300"/>
                </a:lnTo>
                <a:lnTo>
                  <a:pt x="9525" y="552450"/>
                </a:lnTo>
                <a:lnTo>
                  <a:pt x="66675" y="600075"/>
                </a:lnTo>
                <a:lnTo>
                  <a:pt x="152400" y="657225"/>
                </a:lnTo>
                <a:lnTo>
                  <a:pt x="104775" y="704850"/>
                </a:lnTo>
                <a:lnTo>
                  <a:pt x="85725" y="752475"/>
                </a:lnTo>
                <a:lnTo>
                  <a:pt x="95250" y="800100"/>
                </a:lnTo>
                <a:lnTo>
                  <a:pt x="142875" y="847725"/>
                </a:lnTo>
                <a:lnTo>
                  <a:pt x="219075" y="895350"/>
                </a:lnTo>
                <a:lnTo>
                  <a:pt x="333375" y="923925"/>
                </a:lnTo>
                <a:lnTo>
                  <a:pt x="457200" y="942975"/>
                </a:lnTo>
                <a:lnTo>
                  <a:pt x="590550" y="952500"/>
                </a:lnTo>
                <a:lnTo>
                  <a:pt x="714375" y="942975"/>
                </a:lnTo>
                <a:lnTo>
                  <a:pt x="838200" y="923925"/>
                </a:lnTo>
                <a:lnTo>
                  <a:pt x="914400" y="895350"/>
                </a:lnTo>
                <a:lnTo>
                  <a:pt x="1000125" y="942975"/>
                </a:lnTo>
                <a:lnTo>
                  <a:pt x="1104900" y="981075"/>
                </a:lnTo>
                <a:lnTo>
                  <a:pt x="1238250" y="1009650"/>
                </a:lnTo>
                <a:lnTo>
                  <a:pt x="1381125" y="1019175"/>
                </a:lnTo>
                <a:lnTo>
                  <a:pt x="1524000" y="1019175"/>
                </a:lnTo>
                <a:lnTo>
                  <a:pt x="1666875" y="1009650"/>
                </a:lnTo>
                <a:lnTo>
                  <a:pt x="1790700" y="981075"/>
                </a:lnTo>
                <a:lnTo>
                  <a:pt x="1914525" y="933450"/>
                </a:lnTo>
                <a:lnTo>
                  <a:pt x="2066925" y="981075"/>
                </a:lnTo>
                <a:lnTo>
                  <a:pt x="2247900" y="1009650"/>
                </a:lnTo>
                <a:lnTo>
                  <a:pt x="2419350" y="1028700"/>
                </a:lnTo>
                <a:lnTo>
                  <a:pt x="2600325" y="1028700"/>
                </a:lnTo>
                <a:lnTo>
                  <a:pt x="2790825" y="1019175"/>
                </a:lnTo>
                <a:lnTo>
                  <a:pt x="2971800" y="1000125"/>
                </a:lnTo>
                <a:lnTo>
                  <a:pt x="3133725" y="962025"/>
                </a:lnTo>
                <a:lnTo>
                  <a:pt x="3267075" y="923925"/>
                </a:lnTo>
                <a:lnTo>
                  <a:pt x="3552825" y="923925"/>
                </a:lnTo>
                <a:lnTo>
                  <a:pt x="3686175" y="895350"/>
                </a:lnTo>
                <a:lnTo>
                  <a:pt x="3800475" y="866775"/>
                </a:lnTo>
                <a:lnTo>
                  <a:pt x="3895725" y="819150"/>
                </a:lnTo>
                <a:lnTo>
                  <a:pt x="3952875" y="771525"/>
                </a:lnTo>
                <a:lnTo>
                  <a:pt x="3990975" y="714375"/>
                </a:lnTo>
                <a:lnTo>
                  <a:pt x="3981450" y="657225"/>
                </a:lnTo>
                <a:lnTo>
                  <a:pt x="3933825" y="609600"/>
                </a:lnTo>
                <a:lnTo>
                  <a:pt x="3857625" y="561975"/>
                </a:lnTo>
                <a:lnTo>
                  <a:pt x="3762375" y="514350"/>
                </a:lnTo>
                <a:lnTo>
                  <a:pt x="3829050" y="485775"/>
                </a:lnTo>
                <a:lnTo>
                  <a:pt x="3876675" y="447675"/>
                </a:lnTo>
                <a:lnTo>
                  <a:pt x="3886200" y="400050"/>
                </a:lnTo>
                <a:lnTo>
                  <a:pt x="3857625" y="361950"/>
                </a:lnTo>
                <a:lnTo>
                  <a:pt x="3800475" y="323850"/>
                </a:lnTo>
                <a:lnTo>
                  <a:pt x="3714750" y="295275"/>
                </a:lnTo>
                <a:lnTo>
                  <a:pt x="3609975" y="276225"/>
                </a:lnTo>
                <a:lnTo>
                  <a:pt x="3495675" y="266700"/>
                </a:lnTo>
                <a:lnTo>
                  <a:pt x="3419475" y="276225"/>
                </a:lnTo>
                <a:lnTo>
                  <a:pt x="3314700" y="228600"/>
                </a:lnTo>
                <a:lnTo>
                  <a:pt x="3181350" y="190500"/>
                </a:lnTo>
                <a:lnTo>
                  <a:pt x="3038475" y="161925"/>
                </a:lnTo>
                <a:lnTo>
                  <a:pt x="2886075" y="142875"/>
                </a:lnTo>
                <a:lnTo>
                  <a:pt x="2714625" y="142875"/>
                </a:lnTo>
                <a:lnTo>
                  <a:pt x="2562225" y="161925"/>
                </a:lnTo>
                <a:lnTo>
                  <a:pt x="2495550" y="171450"/>
                </a:lnTo>
                <a:lnTo>
                  <a:pt x="2428875" y="114300"/>
                </a:lnTo>
                <a:lnTo>
                  <a:pt x="2333625" y="66675"/>
                </a:lnTo>
                <a:lnTo>
                  <a:pt x="2219325" y="28575"/>
                </a:lnTo>
                <a:lnTo>
                  <a:pt x="2066925" y="9525"/>
                </a:lnTo>
                <a:lnTo>
                  <a:pt x="1924050" y="0"/>
                </a:lnTo>
                <a:lnTo>
                  <a:pt x="1771650" y="0"/>
                </a:lnTo>
                <a:lnTo>
                  <a:pt x="1619250" y="9525"/>
                </a:lnTo>
                <a:lnTo>
                  <a:pt x="1495425" y="38100"/>
                </a:lnTo>
                <a:lnTo>
                  <a:pt x="1371600" y="76200"/>
                </a:lnTo>
                <a:lnTo>
                  <a:pt x="1285875" y="123825"/>
                </a:lnTo>
                <a:lnTo>
                  <a:pt x="1238250" y="171450"/>
                </a:lnTo>
                <a:lnTo>
                  <a:pt x="1152525" y="133350"/>
                </a:lnTo>
                <a:lnTo>
                  <a:pt x="1047750" y="104775"/>
                </a:lnTo>
                <a:lnTo>
                  <a:pt x="923925" y="95250"/>
                </a:lnTo>
                <a:lnTo>
                  <a:pt x="790575" y="95250"/>
                </a:lnTo>
                <a:lnTo>
                  <a:pt x="666750" y="114300"/>
                </a:lnTo>
                <a:lnTo>
                  <a:pt x="561975" y="133350"/>
                </a:lnTo>
                <a:lnTo>
                  <a:pt x="485775" y="171450"/>
                </a:lnTo>
                <a:lnTo>
                  <a:pt x="428625" y="219075"/>
                </a:lnTo>
                <a:lnTo>
                  <a:pt x="409575" y="247650"/>
                </a:lnTo>
                <a:lnTo>
                  <a:pt x="400050" y="276225"/>
                </a:lnTo>
                <a:lnTo>
                  <a:pt x="409575" y="276225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23"/>
          <p:cNvSpPr/>
          <p:nvPr/>
        </p:nvSpPr>
        <p:spPr>
          <a:xfrm>
            <a:off x="3877236" y="3305736"/>
            <a:ext cx="392206" cy="235324"/>
          </a:xfrm>
          <a:custGeom>
            <a:avLst/>
            <a:gdLst/>
            <a:ahLst/>
            <a:cxnLst/>
            <a:rect l="0" t="0" r="0" b="0"/>
            <a:pathLst>
              <a:path w="333375" h="200025">
                <a:moveTo>
                  <a:pt x="0" y="0"/>
                </a:moveTo>
                <a:lnTo>
                  <a:pt x="38100" y="38100"/>
                </a:lnTo>
                <a:lnTo>
                  <a:pt x="76200" y="57150"/>
                </a:lnTo>
                <a:lnTo>
                  <a:pt x="104775" y="95250"/>
                </a:lnTo>
                <a:lnTo>
                  <a:pt x="180975" y="95250"/>
                </a:lnTo>
                <a:lnTo>
                  <a:pt x="171450" y="95250"/>
                </a:lnTo>
                <a:lnTo>
                  <a:pt x="171450" y="171450"/>
                </a:lnTo>
                <a:lnTo>
                  <a:pt x="200025" y="190500"/>
                </a:lnTo>
                <a:lnTo>
                  <a:pt x="209550" y="200025"/>
                </a:lnTo>
                <a:lnTo>
                  <a:pt x="304800" y="200025"/>
                </a:lnTo>
                <a:lnTo>
                  <a:pt x="33337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24"/>
          <p:cNvSpPr/>
          <p:nvPr/>
        </p:nvSpPr>
        <p:spPr>
          <a:xfrm>
            <a:off x="4751294" y="3417795"/>
            <a:ext cx="89647" cy="190500"/>
          </a:xfrm>
          <a:custGeom>
            <a:avLst/>
            <a:gdLst/>
            <a:ahLst/>
            <a:cxnLst/>
            <a:rect l="0" t="0" r="0" b="0"/>
            <a:pathLst>
              <a:path w="76200" h="161925">
                <a:moveTo>
                  <a:pt x="0" y="161925"/>
                </a:moveTo>
                <a:lnTo>
                  <a:pt x="0" y="123825"/>
                </a:lnTo>
                <a:lnTo>
                  <a:pt x="28575" y="104775"/>
                </a:lnTo>
                <a:lnTo>
                  <a:pt x="57150" y="95250"/>
                </a:lnTo>
                <a:lnTo>
                  <a:pt x="76200" y="76200"/>
                </a:lnTo>
                <a:lnTo>
                  <a:pt x="76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25"/>
          <p:cNvSpPr/>
          <p:nvPr/>
        </p:nvSpPr>
        <p:spPr>
          <a:xfrm>
            <a:off x="7855324" y="3160059"/>
            <a:ext cx="268941" cy="67235"/>
          </a:xfrm>
          <a:custGeom>
            <a:avLst/>
            <a:gdLst/>
            <a:ahLst/>
            <a:cxnLst/>
            <a:rect l="0" t="0" r="0" b="0"/>
            <a:pathLst>
              <a:path w="228600" h="57150">
                <a:moveTo>
                  <a:pt x="228600" y="0"/>
                </a:moveTo>
                <a:lnTo>
                  <a:pt x="219075" y="38100"/>
                </a:lnTo>
                <a:lnTo>
                  <a:pt x="180975" y="38100"/>
                </a:lnTo>
                <a:lnTo>
                  <a:pt x="171450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26"/>
          <p:cNvSpPr/>
          <p:nvPr/>
        </p:nvSpPr>
        <p:spPr>
          <a:xfrm>
            <a:off x="5939118" y="3485030"/>
            <a:ext cx="291353" cy="190500"/>
          </a:xfrm>
          <a:custGeom>
            <a:avLst/>
            <a:gdLst/>
            <a:ahLst/>
            <a:cxnLst/>
            <a:rect l="0" t="0" r="0" b="0"/>
            <a:pathLst>
              <a:path w="247650" h="161925">
                <a:moveTo>
                  <a:pt x="0" y="161925"/>
                </a:moveTo>
                <a:lnTo>
                  <a:pt x="28575" y="142875"/>
                </a:lnTo>
                <a:lnTo>
                  <a:pt x="47625" y="123825"/>
                </a:lnTo>
                <a:lnTo>
                  <a:pt x="76200" y="104775"/>
                </a:lnTo>
                <a:lnTo>
                  <a:pt x="123825" y="85725"/>
                </a:lnTo>
                <a:lnTo>
                  <a:pt x="152400" y="47625"/>
                </a:lnTo>
                <a:lnTo>
                  <a:pt x="171450" y="38100"/>
                </a:lnTo>
                <a:lnTo>
                  <a:pt x="228600" y="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27"/>
          <p:cNvSpPr/>
          <p:nvPr/>
        </p:nvSpPr>
        <p:spPr>
          <a:xfrm>
            <a:off x="5132295" y="2734236"/>
            <a:ext cx="168088" cy="123265"/>
          </a:xfrm>
          <a:custGeom>
            <a:avLst/>
            <a:gdLst/>
            <a:ahLst/>
            <a:cxnLst/>
            <a:rect l="0" t="0" r="0" b="0"/>
            <a:pathLst>
              <a:path w="142875" h="104775">
                <a:moveTo>
                  <a:pt x="0" y="0"/>
                </a:moveTo>
                <a:lnTo>
                  <a:pt x="66675" y="0"/>
                </a:lnTo>
                <a:lnTo>
                  <a:pt x="76200" y="19050"/>
                </a:lnTo>
                <a:lnTo>
                  <a:pt x="95250" y="38100"/>
                </a:lnTo>
                <a:lnTo>
                  <a:pt x="104775" y="57150"/>
                </a:lnTo>
                <a:lnTo>
                  <a:pt x="142875" y="1047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28"/>
          <p:cNvSpPr/>
          <p:nvPr/>
        </p:nvSpPr>
        <p:spPr>
          <a:xfrm>
            <a:off x="6611471" y="2756648"/>
            <a:ext cx="324971" cy="190500"/>
          </a:xfrm>
          <a:custGeom>
            <a:avLst/>
            <a:gdLst/>
            <a:ahLst/>
            <a:cxnLst/>
            <a:rect l="0" t="0" r="0" b="0"/>
            <a:pathLst>
              <a:path w="276225" h="161925">
                <a:moveTo>
                  <a:pt x="0" y="0"/>
                </a:moveTo>
                <a:lnTo>
                  <a:pt x="28575" y="0"/>
                </a:lnTo>
                <a:lnTo>
                  <a:pt x="123825" y="38100"/>
                </a:lnTo>
                <a:lnTo>
                  <a:pt x="152400" y="57150"/>
                </a:lnTo>
                <a:lnTo>
                  <a:pt x="190500" y="85725"/>
                </a:lnTo>
                <a:lnTo>
                  <a:pt x="219075" y="85725"/>
                </a:lnTo>
                <a:lnTo>
                  <a:pt x="266700" y="123825"/>
                </a:lnTo>
                <a:lnTo>
                  <a:pt x="276225" y="142875"/>
                </a:lnTo>
                <a:lnTo>
                  <a:pt x="276225" y="1619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29"/>
          <p:cNvSpPr/>
          <p:nvPr/>
        </p:nvSpPr>
        <p:spPr>
          <a:xfrm>
            <a:off x="6633883" y="3541059"/>
            <a:ext cx="448235" cy="212912"/>
          </a:xfrm>
          <a:custGeom>
            <a:avLst/>
            <a:gdLst/>
            <a:ahLst/>
            <a:cxnLst/>
            <a:rect l="0" t="0" r="0" b="0"/>
            <a:pathLst>
              <a:path w="381000" h="180975">
                <a:moveTo>
                  <a:pt x="0" y="180975"/>
                </a:moveTo>
                <a:lnTo>
                  <a:pt x="9525" y="161925"/>
                </a:lnTo>
                <a:lnTo>
                  <a:pt x="57150" y="152400"/>
                </a:lnTo>
                <a:lnTo>
                  <a:pt x="123825" y="133350"/>
                </a:lnTo>
                <a:lnTo>
                  <a:pt x="171450" y="114300"/>
                </a:lnTo>
                <a:lnTo>
                  <a:pt x="228600" y="95250"/>
                </a:lnTo>
                <a:lnTo>
                  <a:pt x="257175" y="76200"/>
                </a:lnTo>
                <a:lnTo>
                  <a:pt x="276225" y="57150"/>
                </a:lnTo>
                <a:lnTo>
                  <a:pt x="304800" y="57150"/>
                </a:lnTo>
                <a:lnTo>
                  <a:pt x="323850" y="38100"/>
                </a:lnTo>
                <a:lnTo>
                  <a:pt x="333375" y="19050"/>
                </a:lnTo>
                <a:lnTo>
                  <a:pt x="371475" y="19050"/>
                </a:lnTo>
                <a:lnTo>
                  <a:pt x="3810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 30"/>
          <p:cNvSpPr/>
          <p:nvPr/>
        </p:nvSpPr>
        <p:spPr>
          <a:xfrm>
            <a:off x="2117913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66675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9625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504950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76475" y="1057275"/>
                </a:lnTo>
                <a:lnTo>
                  <a:pt x="2371725" y="1009650"/>
                </a:lnTo>
                <a:lnTo>
                  <a:pt x="2476500" y="1019175"/>
                </a:lnTo>
                <a:lnTo>
                  <a:pt x="2571750" y="1000125"/>
                </a:lnTo>
                <a:lnTo>
                  <a:pt x="2676525" y="981075"/>
                </a:lnTo>
                <a:lnTo>
                  <a:pt x="2752725" y="942975"/>
                </a:lnTo>
                <a:lnTo>
                  <a:pt x="2828925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86075" y="723900"/>
                </a:lnTo>
                <a:lnTo>
                  <a:pt x="2857500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81300" y="533400"/>
                </a:lnTo>
                <a:lnTo>
                  <a:pt x="2809875" y="485775"/>
                </a:lnTo>
                <a:lnTo>
                  <a:pt x="2819400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95575" y="323850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9825" y="247650"/>
                </a:lnTo>
                <a:lnTo>
                  <a:pt x="2305050" y="209550"/>
                </a:lnTo>
                <a:lnTo>
                  <a:pt x="2209800" y="180975"/>
                </a:lnTo>
                <a:lnTo>
                  <a:pt x="2095500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504950" y="9525"/>
                </a:lnTo>
                <a:lnTo>
                  <a:pt x="1400175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904875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81025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31"/>
          <p:cNvSpPr/>
          <p:nvPr/>
        </p:nvSpPr>
        <p:spPr>
          <a:xfrm>
            <a:off x="2263588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52400" y="200025"/>
                </a:lnTo>
                <a:lnTo>
                  <a:pt x="161925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32"/>
          <p:cNvSpPr/>
          <p:nvPr/>
        </p:nvSpPr>
        <p:spPr>
          <a:xfrm>
            <a:off x="2902324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19050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33"/>
          <p:cNvSpPr/>
          <p:nvPr/>
        </p:nvSpPr>
        <p:spPr>
          <a:xfrm>
            <a:off x="5143500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 34"/>
          <p:cNvSpPr/>
          <p:nvPr/>
        </p:nvSpPr>
        <p:spPr>
          <a:xfrm>
            <a:off x="3753971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52400" y="2857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35"/>
          <p:cNvSpPr/>
          <p:nvPr/>
        </p:nvSpPr>
        <p:spPr>
          <a:xfrm>
            <a:off x="3182471" y="4919382"/>
            <a:ext cx="112059" cy="134471"/>
          </a:xfrm>
          <a:custGeom>
            <a:avLst/>
            <a:gdLst/>
            <a:ahLst/>
            <a:cxnLst/>
            <a:rect l="0" t="0" r="0" b="0"/>
            <a:pathLst>
              <a:path w="95250" h="114300">
                <a:moveTo>
                  <a:pt x="0" y="0"/>
                </a:moveTo>
                <a:lnTo>
                  <a:pt x="38100" y="0"/>
                </a:lnTo>
                <a:lnTo>
                  <a:pt x="47625" y="19050"/>
                </a:lnTo>
                <a:lnTo>
                  <a:pt x="66675" y="38100"/>
                </a:lnTo>
                <a:lnTo>
                  <a:pt x="76200" y="57150"/>
                </a:lnTo>
                <a:lnTo>
                  <a:pt x="952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 36"/>
          <p:cNvSpPr/>
          <p:nvPr/>
        </p:nvSpPr>
        <p:spPr>
          <a:xfrm>
            <a:off x="4247030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95250" y="3810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61925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37"/>
          <p:cNvSpPr/>
          <p:nvPr/>
        </p:nvSpPr>
        <p:spPr>
          <a:xfrm>
            <a:off x="4258236" y="5804647"/>
            <a:ext cx="336176" cy="235324"/>
          </a:xfrm>
          <a:custGeom>
            <a:avLst/>
            <a:gdLst/>
            <a:ahLst/>
            <a:cxnLst/>
            <a:rect l="0" t="0" r="0" b="0"/>
            <a:pathLst>
              <a:path w="285750" h="200025">
                <a:moveTo>
                  <a:pt x="0" y="200025"/>
                </a:moveTo>
                <a:lnTo>
                  <a:pt x="9525" y="171450"/>
                </a:lnTo>
                <a:lnTo>
                  <a:pt x="47625" y="152400"/>
                </a:lnTo>
                <a:lnTo>
                  <a:pt x="95250" y="1333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28600" y="57150"/>
                </a:lnTo>
                <a:lnTo>
                  <a:pt x="247650" y="19050"/>
                </a:lnTo>
                <a:lnTo>
                  <a:pt x="276225" y="19050"/>
                </a:lnTo>
                <a:lnTo>
                  <a:pt x="2857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38"/>
          <p:cNvSpPr/>
          <p:nvPr/>
        </p:nvSpPr>
        <p:spPr>
          <a:xfrm>
            <a:off x="6667501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57150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0100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495425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66950" y="1057275"/>
                </a:lnTo>
                <a:lnTo>
                  <a:pt x="2362200" y="1009650"/>
                </a:lnTo>
                <a:lnTo>
                  <a:pt x="2466975" y="1019175"/>
                </a:lnTo>
                <a:lnTo>
                  <a:pt x="2571750" y="1000125"/>
                </a:lnTo>
                <a:lnTo>
                  <a:pt x="2667000" y="981075"/>
                </a:lnTo>
                <a:lnTo>
                  <a:pt x="2752725" y="942975"/>
                </a:lnTo>
                <a:lnTo>
                  <a:pt x="2819400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76550" y="723900"/>
                </a:lnTo>
                <a:lnTo>
                  <a:pt x="2847975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71775" y="533400"/>
                </a:lnTo>
                <a:lnTo>
                  <a:pt x="2809875" y="485775"/>
                </a:lnTo>
                <a:lnTo>
                  <a:pt x="2809875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0300" y="247650"/>
                </a:lnTo>
                <a:lnTo>
                  <a:pt x="2305050" y="209550"/>
                </a:lnTo>
                <a:lnTo>
                  <a:pt x="2200275" y="180975"/>
                </a:lnTo>
                <a:lnTo>
                  <a:pt x="2085975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495425" y="9525"/>
                </a:lnTo>
                <a:lnTo>
                  <a:pt x="1390650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895350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71500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39"/>
          <p:cNvSpPr/>
          <p:nvPr/>
        </p:nvSpPr>
        <p:spPr>
          <a:xfrm>
            <a:off x="6813176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28575" y="38100"/>
                </a:ln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42875" y="200025"/>
                </a:lnTo>
                <a:lnTo>
                  <a:pt x="152400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 40"/>
          <p:cNvSpPr/>
          <p:nvPr/>
        </p:nvSpPr>
        <p:spPr>
          <a:xfrm>
            <a:off x="7440706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28575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41"/>
          <p:cNvSpPr/>
          <p:nvPr/>
        </p:nvSpPr>
        <p:spPr>
          <a:xfrm>
            <a:off x="9693088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 42"/>
          <p:cNvSpPr/>
          <p:nvPr/>
        </p:nvSpPr>
        <p:spPr>
          <a:xfrm>
            <a:off x="8303559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7720853" y="4919382"/>
            <a:ext cx="123265" cy="134471"/>
          </a:xfrm>
          <a:custGeom>
            <a:avLst/>
            <a:gdLst/>
            <a:ahLst/>
            <a:cxnLst/>
            <a:rect l="0" t="0" r="0" b="0"/>
            <a:pathLst>
              <a:path w="104775" h="114300">
                <a:moveTo>
                  <a:pt x="0" y="0"/>
                </a:moveTo>
                <a:lnTo>
                  <a:pt x="47625" y="0"/>
                </a:lnTo>
                <a:lnTo>
                  <a:pt x="104775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 44"/>
          <p:cNvSpPr/>
          <p:nvPr/>
        </p:nvSpPr>
        <p:spPr>
          <a:xfrm>
            <a:off x="8796618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57150" y="1905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52400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45"/>
          <p:cNvSpPr/>
          <p:nvPr/>
        </p:nvSpPr>
        <p:spPr>
          <a:xfrm>
            <a:off x="8807824" y="5804647"/>
            <a:ext cx="324971" cy="235324"/>
          </a:xfrm>
          <a:custGeom>
            <a:avLst/>
            <a:gdLst/>
            <a:ahLst/>
            <a:cxnLst/>
            <a:rect l="0" t="0" r="0" b="0"/>
            <a:pathLst>
              <a:path w="276225" h="200025">
                <a:moveTo>
                  <a:pt x="0" y="200025"/>
                </a:moveTo>
                <a:lnTo>
                  <a:pt x="9525" y="1714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19075" y="57150"/>
                </a:lnTo>
                <a:lnTo>
                  <a:pt x="238125" y="38100"/>
                </a:lnTo>
                <a:lnTo>
                  <a:pt x="247650" y="19050"/>
                </a:lnTo>
                <a:lnTo>
                  <a:pt x="266700" y="19050"/>
                </a:lnTo>
                <a:lnTo>
                  <a:pt x="2762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46"/>
          <p:cNvSpPr/>
          <p:nvPr/>
        </p:nvSpPr>
        <p:spPr>
          <a:xfrm>
            <a:off x="3395383" y="6196853"/>
            <a:ext cx="448235" cy="1008529"/>
          </a:xfrm>
          <a:custGeom>
            <a:avLst/>
            <a:gdLst/>
            <a:ahLst/>
            <a:cxnLst/>
            <a:rect l="0" t="0" r="0" b="0"/>
            <a:pathLst>
              <a:path w="381000" h="857250">
                <a:moveTo>
                  <a:pt x="381000" y="0"/>
                </a:moveTo>
                <a:lnTo>
                  <a:pt x="285750" y="676275"/>
                </a:lnTo>
                <a:lnTo>
                  <a:pt x="352425" y="676275"/>
                </a:lnTo>
                <a:lnTo>
                  <a:pt x="200025" y="857250"/>
                </a:lnTo>
                <a:lnTo>
                  <a:pt x="38100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81000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47"/>
          <p:cNvSpPr/>
          <p:nvPr/>
        </p:nvSpPr>
        <p:spPr>
          <a:xfrm>
            <a:off x="3395383" y="6107206"/>
            <a:ext cx="448235" cy="89647"/>
          </a:xfrm>
          <a:custGeom>
            <a:avLst/>
            <a:gdLst/>
            <a:ahLst/>
            <a:cxnLst/>
            <a:rect l="0" t="0" r="0" b="0"/>
            <a:pathLst>
              <a:path w="381000" h="76200">
                <a:moveTo>
                  <a:pt x="0" y="76200"/>
                </a:moveTo>
                <a:lnTo>
                  <a:pt x="0" y="0"/>
                </a:lnTo>
                <a:lnTo>
                  <a:pt x="381000" y="0"/>
                </a:lnTo>
                <a:lnTo>
                  <a:pt x="381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48"/>
          <p:cNvSpPr/>
          <p:nvPr/>
        </p:nvSpPr>
        <p:spPr>
          <a:xfrm>
            <a:off x="3731560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9525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9"/>
          <p:cNvSpPr/>
          <p:nvPr/>
        </p:nvSpPr>
        <p:spPr>
          <a:xfrm>
            <a:off x="3440206" y="6902824"/>
            <a:ext cx="67235" cy="89647"/>
          </a:xfrm>
          <a:custGeom>
            <a:avLst/>
            <a:gdLst/>
            <a:ahLst/>
            <a:cxnLst/>
            <a:rect l="0" t="0" r="0" b="0"/>
            <a:pathLst>
              <a:path w="57150" h="76200">
                <a:moveTo>
                  <a:pt x="57150" y="76200"/>
                </a:moveTo>
                <a:lnTo>
                  <a:pt x="47625" y="0"/>
                </a:lnTo>
                <a:lnTo>
                  <a:pt x="0" y="0"/>
                </a:lnTo>
                <a:lnTo>
                  <a:pt x="0" y="76200"/>
                </a:lnTo>
                <a:lnTo>
                  <a:pt x="5715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 50"/>
          <p:cNvSpPr/>
          <p:nvPr/>
        </p:nvSpPr>
        <p:spPr>
          <a:xfrm>
            <a:off x="3014383" y="7463118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51"/>
          <p:cNvSpPr/>
          <p:nvPr/>
        </p:nvSpPr>
        <p:spPr>
          <a:xfrm>
            <a:off x="2924735" y="755276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 52"/>
          <p:cNvSpPr/>
          <p:nvPr/>
        </p:nvSpPr>
        <p:spPr>
          <a:xfrm>
            <a:off x="3597089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53"/>
          <p:cNvSpPr/>
          <p:nvPr/>
        </p:nvSpPr>
        <p:spPr>
          <a:xfrm>
            <a:off x="350744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4"/>
          <p:cNvSpPr/>
          <p:nvPr/>
        </p:nvSpPr>
        <p:spPr>
          <a:xfrm>
            <a:off x="3978089" y="7530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 55"/>
          <p:cNvSpPr/>
          <p:nvPr/>
        </p:nvSpPr>
        <p:spPr>
          <a:xfrm>
            <a:off x="3888442" y="7620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200025" y="47625"/>
                </a:lnTo>
                <a:lnTo>
                  <a:pt x="200025" y="66675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61925" y="247650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400050"/>
                </a:lnTo>
                <a:lnTo>
                  <a:pt x="85725" y="400050"/>
                </a:lnTo>
                <a:lnTo>
                  <a:pt x="85725" y="247650"/>
                </a:lnTo>
                <a:lnTo>
                  <a:pt x="28575" y="247650"/>
                </a:lnTo>
                <a:lnTo>
                  <a:pt x="76200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9525" y="171450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56"/>
          <p:cNvSpPr/>
          <p:nvPr/>
        </p:nvSpPr>
        <p:spPr>
          <a:xfrm>
            <a:off x="2667001" y="731744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57"/>
          <p:cNvSpPr/>
          <p:nvPr/>
        </p:nvSpPr>
        <p:spPr>
          <a:xfrm>
            <a:off x="2577354" y="7407088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52400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8"/>
          <p:cNvSpPr/>
          <p:nvPr/>
        </p:nvSpPr>
        <p:spPr>
          <a:xfrm>
            <a:off x="3294530" y="7351059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9"/>
          <p:cNvSpPr/>
          <p:nvPr/>
        </p:nvSpPr>
        <p:spPr>
          <a:xfrm>
            <a:off x="3238500" y="744070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33350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71450" y="19050"/>
                </a:lnTo>
                <a:lnTo>
                  <a:pt x="180975" y="19050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28575" y="66675"/>
                </a:lnTo>
                <a:lnTo>
                  <a:pt x="28575" y="190500"/>
                </a:lnTo>
                <a:lnTo>
                  <a:pt x="9525" y="190500"/>
                </a:lnTo>
                <a:lnTo>
                  <a:pt x="0" y="180975"/>
                </a:lnTo>
                <a:lnTo>
                  <a:pt x="0" y="28575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0"/>
          <p:cNvSpPr/>
          <p:nvPr/>
        </p:nvSpPr>
        <p:spPr>
          <a:xfrm>
            <a:off x="2924736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1"/>
          <p:cNvSpPr/>
          <p:nvPr/>
        </p:nvSpPr>
        <p:spPr>
          <a:xfrm>
            <a:off x="2868706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71450"/>
                </a:lnTo>
                <a:lnTo>
                  <a:pt x="0" y="47625"/>
                </a:lnTo>
                <a:lnTo>
                  <a:pt x="9525" y="476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2"/>
          <p:cNvSpPr/>
          <p:nvPr/>
        </p:nvSpPr>
        <p:spPr>
          <a:xfrm>
            <a:off x="3473824" y="728382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3"/>
          <p:cNvSpPr/>
          <p:nvPr/>
        </p:nvSpPr>
        <p:spPr>
          <a:xfrm>
            <a:off x="3417794" y="7373471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71450" y="0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71450"/>
                </a:lnTo>
                <a:lnTo>
                  <a:pt x="180975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4"/>
          <p:cNvSpPr/>
          <p:nvPr/>
        </p:nvSpPr>
        <p:spPr>
          <a:xfrm>
            <a:off x="3765177" y="746311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5"/>
          <p:cNvSpPr/>
          <p:nvPr/>
        </p:nvSpPr>
        <p:spPr>
          <a:xfrm>
            <a:off x="3709147" y="755276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6"/>
          <p:cNvSpPr/>
          <p:nvPr/>
        </p:nvSpPr>
        <p:spPr>
          <a:xfrm>
            <a:off x="2823882" y="7407089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7"/>
          <p:cNvSpPr/>
          <p:nvPr/>
        </p:nvSpPr>
        <p:spPr>
          <a:xfrm>
            <a:off x="2745441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68"/>
          <p:cNvSpPr/>
          <p:nvPr/>
        </p:nvSpPr>
        <p:spPr>
          <a:xfrm>
            <a:off x="3899648" y="7317441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 69"/>
          <p:cNvSpPr/>
          <p:nvPr/>
        </p:nvSpPr>
        <p:spPr>
          <a:xfrm>
            <a:off x="3843618" y="7407088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12382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180975"/>
                </a:lnTo>
                <a:lnTo>
                  <a:pt x="152400" y="180975"/>
                </a:lnTo>
                <a:lnTo>
                  <a:pt x="152400" y="171450"/>
                </a:lnTo>
                <a:lnTo>
                  <a:pt x="142875" y="66675"/>
                </a:lnTo>
                <a:lnTo>
                  <a:pt x="142875" y="352425"/>
                </a:lnTo>
                <a:lnTo>
                  <a:pt x="133350" y="361950"/>
                </a:lnTo>
                <a:lnTo>
                  <a:pt x="133350" y="381000"/>
                </a:lnTo>
                <a:lnTo>
                  <a:pt x="104775" y="381000"/>
                </a:lnTo>
                <a:lnTo>
                  <a:pt x="95250" y="3714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85725" y="361950"/>
                </a:lnTo>
                <a:lnTo>
                  <a:pt x="76200" y="361950"/>
                </a:lnTo>
                <a:lnTo>
                  <a:pt x="76200" y="381000"/>
                </a:lnTo>
                <a:lnTo>
                  <a:pt x="47625" y="381000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9050"/>
                </a:lnTo>
                <a:lnTo>
                  <a:pt x="9525" y="19050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 70"/>
          <p:cNvSpPr/>
          <p:nvPr/>
        </p:nvSpPr>
        <p:spPr>
          <a:xfrm>
            <a:off x="4134971" y="74855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 71"/>
          <p:cNvSpPr/>
          <p:nvPr/>
        </p:nvSpPr>
        <p:spPr>
          <a:xfrm>
            <a:off x="4045324" y="7563971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38100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57175"/>
                </a:lnTo>
                <a:lnTo>
                  <a:pt x="76200" y="257175"/>
                </a:lnTo>
                <a:lnTo>
                  <a:pt x="76200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57175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57175"/>
                </a:lnTo>
                <a:lnTo>
                  <a:pt x="209550" y="257175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190500" y="57150"/>
                </a:lnTo>
                <a:lnTo>
                  <a:pt x="180975" y="38100"/>
                </a:lnTo>
                <a:lnTo>
                  <a:pt x="180975" y="28575"/>
                </a:lnTo>
                <a:lnTo>
                  <a:pt x="161925" y="9525"/>
                </a:lnTo>
                <a:lnTo>
                  <a:pt x="142875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72"/>
          <p:cNvSpPr/>
          <p:nvPr/>
        </p:nvSpPr>
        <p:spPr>
          <a:xfrm>
            <a:off x="4818530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73"/>
          <p:cNvSpPr/>
          <p:nvPr/>
        </p:nvSpPr>
        <p:spPr>
          <a:xfrm>
            <a:off x="4751294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57150" y="0"/>
                </a:moveTo>
                <a:lnTo>
                  <a:pt x="38100" y="0"/>
                </a:lnTo>
                <a:lnTo>
                  <a:pt x="28575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9525" y="38100"/>
                </a:lnTo>
                <a:lnTo>
                  <a:pt x="0" y="47625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57150" y="381000"/>
                </a:lnTo>
                <a:lnTo>
                  <a:pt x="57150" y="390525"/>
                </a:lnTo>
                <a:lnTo>
                  <a:pt x="76200" y="390525"/>
                </a:lnTo>
                <a:lnTo>
                  <a:pt x="76200" y="381000"/>
                </a:lnTo>
                <a:lnTo>
                  <a:pt x="85725" y="381000"/>
                </a:lnTo>
                <a:lnTo>
                  <a:pt x="85725" y="190500"/>
                </a:lnTo>
                <a:lnTo>
                  <a:pt x="104775" y="190500"/>
                </a:lnTo>
                <a:lnTo>
                  <a:pt x="104775" y="381000"/>
                </a:lnTo>
                <a:lnTo>
                  <a:pt x="114300" y="381000"/>
                </a:lnTo>
                <a:lnTo>
                  <a:pt x="114300" y="390525"/>
                </a:lnTo>
                <a:lnTo>
                  <a:pt x="133350" y="390525"/>
                </a:lnTo>
                <a:lnTo>
                  <a:pt x="133350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47625"/>
                </a:lnTo>
                <a:lnTo>
                  <a:pt x="180975" y="38100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74"/>
          <p:cNvSpPr/>
          <p:nvPr/>
        </p:nvSpPr>
        <p:spPr>
          <a:xfrm>
            <a:off x="4639236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75"/>
          <p:cNvSpPr/>
          <p:nvPr/>
        </p:nvSpPr>
        <p:spPr>
          <a:xfrm>
            <a:off x="4572000" y="7317441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57150" y="0"/>
                </a:moveTo>
                <a:lnTo>
                  <a:pt x="19050" y="0"/>
                </a:lnTo>
                <a:lnTo>
                  <a:pt x="0" y="19050"/>
                </a:lnTo>
                <a:lnTo>
                  <a:pt x="0" y="180975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61950"/>
                </a:lnTo>
                <a:lnTo>
                  <a:pt x="85725" y="361950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71475"/>
                </a:lnTo>
                <a:lnTo>
                  <a:pt x="104775" y="371475"/>
                </a:lnTo>
                <a:lnTo>
                  <a:pt x="104775" y="381000"/>
                </a:lnTo>
                <a:lnTo>
                  <a:pt x="133350" y="381000"/>
                </a:lnTo>
                <a:lnTo>
                  <a:pt x="133350" y="361950"/>
                </a:lnTo>
                <a:lnTo>
                  <a:pt x="142875" y="36195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80975" y="1809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 76"/>
          <p:cNvSpPr/>
          <p:nvPr/>
        </p:nvSpPr>
        <p:spPr>
          <a:xfrm>
            <a:off x="4347883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77"/>
          <p:cNvSpPr/>
          <p:nvPr/>
        </p:nvSpPr>
        <p:spPr>
          <a:xfrm>
            <a:off x="4280648" y="7496735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47625" y="0"/>
                </a:moveTo>
                <a:lnTo>
                  <a:pt x="28575" y="0"/>
                </a:lnTo>
                <a:lnTo>
                  <a:pt x="19050" y="9525"/>
                </a:lnTo>
                <a:lnTo>
                  <a:pt x="9525" y="9525"/>
                </a:lnTo>
                <a:lnTo>
                  <a:pt x="0" y="1905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71475"/>
                </a:lnTo>
                <a:lnTo>
                  <a:pt x="85725" y="3714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81000"/>
                </a:lnTo>
                <a:lnTo>
                  <a:pt x="133350" y="381000"/>
                </a:lnTo>
                <a:lnTo>
                  <a:pt x="133350" y="66675"/>
                </a:lnTo>
                <a:lnTo>
                  <a:pt x="142875" y="66675"/>
                </a:lnTo>
                <a:lnTo>
                  <a:pt x="142875" y="171450"/>
                </a:lnTo>
                <a:lnTo>
                  <a:pt x="152400" y="171450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80975" y="180975"/>
                </a:lnTo>
                <a:lnTo>
                  <a:pt x="180975" y="28575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78"/>
          <p:cNvSpPr/>
          <p:nvPr/>
        </p:nvSpPr>
        <p:spPr>
          <a:xfrm>
            <a:off x="4224618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79"/>
          <p:cNvSpPr/>
          <p:nvPr/>
        </p:nvSpPr>
        <p:spPr>
          <a:xfrm>
            <a:off x="4146176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57150" y="0"/>
                </a:moveTo>
                <a:lnTo>
                  <a:pt x="28575" y="0"/>
                </a:lnTo>
                <a:lnTo>
                  <a:pt x="9525" y="19050"/>
                </a:lnTo>
                <a:lnTo>
                  <a:pt x="9525" y="28575"/>
                </a:lnTo>
                <a:lnTo>
                  <a:pt x="0" y="3810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85725" y="381000"/>
                </a:lnTo>
                <a:lnTo>
                  <a:pt x="85725" y="180975"/>
                </a:lnTo>
                <a:lnTo>
                  <a:pt x="104775" y="180975"/>
                </a:lnTo>
                <a:lnTo>
                  <a:pt x="104775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28575"/>
                </a:lnTo>
                <a:lnTo>
                  <a:pt x="180975" y="28575"/>
                </a:lnTo>
                <a:lnTo>
                  <a:pt x="180975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80"/>
          <p:cNvSpPr/>
          <p:nvPr/>
        </p:nvSpPr>
        <p:spPr>
          <a:xfrm>
            <a:off x="2274795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 81"/>
          <p:cNvSpPr/>
          <p:nvPr/>
        </p:nvSpPr>
        <p:spPr>
          <a:xfrm>
            <a:off x="2173942" y="7384677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04775" y="0"/>
                </a:moveTo>
                <a:lnTo>
                  <a:pt x="76200" y="0"/>
                </a:lnTo>
                <a:lnTo>
                  <a:pt x="47625" y="28575"/>
                </a:lnTo>
                <a:lnTo>
                  <a:pt x="47625" y="47625"/>
                </a:lnTo>
                <a:lnTo>
                  <a:pt x="38100" y="57150"/>
                </a:lnTo>
                <a:lnTo>
                  <a:pt x="9525" y="16192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85725" y="57150"/>
                </a:lnTo>
                <a:lnTo>
                  <a:pt x="28575" y="247650"/>
                </a:lnTo>
                <a:lnTo>
                  <a:pt x="85725" y="247650"/>
                </a:lnTo>
                <a:lnTo>
                  <a:pt x="85725" y="400050"/>
                </a:lnTo>
                <a:lnTo>
                  <a:pt x="114300" y="400050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19075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19075" y="180975"/>
                </a:lnTo>
                <a:lnTo>
                  <a:pt x="238125" y="180975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90500" y="285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1047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82"/>
          <p:cNvSpPr/>
          <p:nvPr/>
        </p:nvSpPr>
        <p:spPr>
          <a:xfrm>
            <a:off x="2622177" y="7149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 83"/>
          <p:cNvSpPr/>
          <p:nvPr/>
        </p:nvSpPr>
        <p:spPr>
          <a:xfrm>
            <a:off x="2521324" y="7239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95250" y="0"/>
                </a:moveTo>
                <a:lnTo>
                  <a:pt x="76200" y="0"/>
                </a:lnTo>
                <a:lnTo>
                  <a:pt x="6667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38100" y="47625"/>
                </a:lnTo>
                <a:lnTo>
                  <a:pt x="38100" y="57150"/>
                </a:lnTo>
                <a:lnTo>
                  <a:pt x="0" y="161925"/>
                </a:lnTo>
                <a:lnTo>
                  <a:pt x="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28575" y="247650"/>
                </a:lnTo>
                <a:lnTo>
                  <a:pt x="76200" y="247650"/>
                </a:lnTo>
                <a:lnTo>
                  <a:pt x="76200" y="381000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09550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38125" y="171450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80975" y="28575"/>
                </a:lnTo>
                <a:lnTo>
                  <a:pt x="180975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84"/>
          <p:cNvSpPr/>
          <p:nvPr/>
        </p:nvSpPr>
        <p:spPr>
          <a:xfrm>
            <a:off x="2454088" y="7239001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 85"/>
          <p:cNvSpPr/>
          <p:nvPr/>
        </p:nvSpPr>
        <p:spPr>
          <a:xfrm>
            <a:off x="2364441" y="7328647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0"/>
                </a:lnTo>
                <a:lnTo>
                  <a:pt x="76200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47625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9525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28575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47650"/>
                </a:lnTo>
                <a:lnTo>
                  <a:pt x="76200" y="247650"/>
                </a:lnTo>
                <a:lnTo>
                  <a:pt x="76200" y="390525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476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47650"/>
                </a:lnTo>
                <a:lnTo>
                  <a:pt x="209550" y="247650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200025" y="57150"/>
                </a:lnTo>
                <a:lnTo>
                  <a:pt x="190500" y="38100"/>
                </a:lnTo>
                <a:lnTo>
                  <a:pt x="161925" y="9525"/>
                </a:lnTo>
                <a:lnTo>
                  <a:pt x="152400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86"/>
          <p:cNvSpPr/>
          <p:nvPr/>
        </p:nvSpPr>
        <p:spPr>
          <a:xfrm>
            <a:off x="8001001" y="6196853"/>
            <a:ext cx="437029" cy="1008529"/>
          </a:xfrm>
          <a:custGeom>
            <a:avLst/>
            <a:gdLst/>
            <a:ahLst/>
            <a:cxnLst/>
            <a:rect l="0" t="0" r="0" b="0"/>
            <a:pathLst>
              <a:path w="371475" h="857250">
                <a:moveTo>
                  <a:pt x="371475" y="0"/>
                </a:moveTo>
                <a:lnTo>
                  <a:pt x="276225" y="676275"/>
                </a:lnTo>
                <a:lnTo>
                  <a:pt x="342900" y="676275"/>
                </a:lnTo>
                <a:lnTo>
                  <a:pt x="190500" y="857250"/>
                </a:lnTo>
                <a:lnTo>
                  <a:pt x="28575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71475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87"/>
          <p:cNvSpPr/>
          <p:nvPr/>
        </p:nvSpPr>
        <p:spPr>
          <a:xfrm>
            <a:off x="8001001" y="6107206"/>
            <a:ext cx="437029" cy="89647"/>
          </a:xfrm>
          <a:custGeom>
            <a:avLst/>
            <a:gdLst/>
            <a:ahLst/>
            <a:cxnLst/>
            <a:rect l="0" t="0" r="0" b="0"/>
            <a:pathLst>
              <a:path w="371475" h="76200">
                <a:moveTo>
                  <a:pt x="0" y="76200"/>
                </a:moveTo>
                <a:lnTo>
                  <a:pt x="0" y="0"/>
                </a:lnTo>
                <a:lnTo>
                  <a:pt x="371475" y="0"/>
                </a:lnTo>
                <a:lnTo>
                  <a:pt x="371475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 88"/>
          <p:cNvSpPr/>
          <p:nvPr/>
        </p:nvSpPr>
        <p:spPr>
          <a:xfrm>
            <a:off x="8325971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1905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89"/>
          <p:cNvSpPr/>
          <p:nvPr/>
        </p:nvSpPr>
        <p:spPr>
          <a:xfrm>
            <a:off x="8034618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57150" y="0"/>
                </a:lnTo>
                <a:lnTo>
                  <a:pt x="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 90"/>
          <p:cNvSpPr/>
          <p:nvPr/>
        </p:nvSpPr>
        <p:spPr>
          <a:xfrm>
            <a:off x="5210736" y="3776383"/>
            <a:ext cx="1580029" cy="862853"/>
          </a:xfrm>
          <a:custGeom>
            <a:avLst/>
            <a:gdLst/>
            <a:ahLst/>
            <a:cxnLst/>
            <a:rect l="0" t="0" r="0" b="0"/>
            <a:pathLst>
              <a:path w="1343025" h="733425">
                <a:moveTo>
                  <a:pt x="1343025" y="676275"/>
                </a:moveTo>
                <a:lnTo>
                  <a:pt x="1276350" y="476250"/>
                </a:lnTo>
                <a:lnTo>
                  <a:pt x="1219200" y="533400"/>
                </a:lnTo>
                <a:lnTo>
                  <a:pt x="781050" y="361950"/>
                </a:lnTo>
                <a:lnTo>
                  <a:pt x="781050" y="0"/>
                </a:lnTo>
                <a:lnTo>
                  <a:pt x="571500" y="0"/>
                </a:lnTo>
                <a:lnTo>
                  <a:pt x="571500" y="361950"/>
                </a:lnTo>
                <a:lnTo>
                  <a:pt x="123825" y="542925"/>
                </a:lnTo>
                <a:lnTo>
                  <a:pt x="66675" y="476250"/>
                </a:lnTo>
                <a:lnTo>
                  <a:pt x="0" y="676275"/>
                </a:lnTo>
                <a:lnTo>
                  <a:pt x="276225" y="733425"/>
                </a:lnTo>
                <a:lnTo>
                  <a:pt x="228600" y="666750"/>
                </a:lnTo>
                <a:lnTo>
                  <a:pt x="676275" y="485775"/>
                </a:lnTo>
                <a:lnTo>
                  <a:pt x="1114425" y="666750"/>
                </a:lnTo>
                <a:lnTo>
                  <a:pt x="1066800" y="733425"/>
                </a:lnTo>
                <a:lnTo>
                  <a:pt x="1343025" y="676275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 91"/>
          <p:cNvSpPr/>
          <p:nvPr/>
        </p:nvSpPr>
        <p:spPr>
          <a:xfrm>
            <a:off x="5233147" y="2442882"/>
            <a:ext cx="1568824" cy="0"/>
          </a:xfrm>
          <a:custGeom>
            <a:avLst/>
            <a:gdLst/>
            <a:ahLst/>
            <a:cxnLst/>
            <a:rect l="0" t="0" r="0" b="0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 92"/>
          <p:cNvSpPr/>
          <p:nvPr/>
        </p:nvSpPr>
        <p:spPr>
          <a:xfrm>
            <a:off x="4605618" y="4191000"/>
            <a:ext cx="1053353" cy="0"/>
          </a:xfrm>
          <a:custGeom>
            <a:avLst/>
            <a:gdLst/>
            <a:ahLst/>
            <a:cxnLst/>
            <a:rect l="0" t="0" r="0" b="0"/>
            <a:pathLst>
              <a:path w="895350">
                <a:moveTo>
                  <a:pt x="0" y="0"/>
                </a:moveTo>
                <a:lnTo>
                  <a:pt x="8953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3"/>
          <p:cNvSpPr/>
          <p:nvPr/>
        </p:nvSpPr>
        <p:spPr>
          <a:xfrm>
            <a:off x="6353736" y="4191000"/>
            <a:ext cx="862853" cy="0"/>
          </a:xfrm>
          <a:custGeom>
            <a:avLst/>
            <a:gdLst/>
            <a:ahLst/>
            <a:cxnLst/>
            <a:rect l="0" t="0" r="0" b="0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 94"/>
          <p:cNvSpPr/>
          <p:nvPr/>
        </p:nvSpPr>
        <p:spPr>
          <a:xfrm>
            <a:off x="8572501" y="2902324"/>
            <a:ext cx="1109382" cy="840441"/>
          </a:xfrm>
          <a:custGeom>
            <a:avLst/>
            <a:gdLst/>
            <a:ahLst/>
            <a:cxnLst/>
            <a:rect l="0" t="0" r="0" b="0"/>
            <a:pathLst>
              <a:path w="942975" h="714375">
                <a:moveTo>
                  <a:pt x="485775" y="476250"/>
                </a:moveTo>
                <a:lnTo>
                  <a:pt x="552450" y="447675"/>
                </a:lnTo>
                <a:lnTo>
                  <a:pt x="552450" y="428625"/>
                </a:lnTo>
                <a:lnTo>
                  <a:pt x="542925" y="419100"/>
                </a:lnTo>
                <a:lnTo>
                  <a:pt x="542925" y="400050"/>
                </a:lnTo>
                <a:lnTo>
                  <a:pt x="504825" y="323850"/>
                </a:lnTo>
                <a:lnTo>
                  <a:pt x="495300" y="314325"/>
                </a:lnTo>
                <a:lnTo>
                  <a:pt x="476250" y="304800"/>
                </a:lnTo>
                <a:lnTo>
                  <a:pt x="466725" y="285750"/>
                </a:lnTo>
                <a:lnTo>
                  <a:pt x="447675" y="276225"/>
                </a:lnTo>
                <a:lnTo>
                  <a:pt x="438150" y="257175"/>
                </a:lnTo>
                <a:lnTo>
                  <a:pt x="419100" y="247650"/>
                </a:lnTo>
                <a:lnTo>
                  <a:pt x="390525" y="219075"/>
                </a:lnTo>
                <a:lnTo>
                  <a:pt x="371475" y="219075"/>
                </a:lnTo>
                <a:lnTo>
                  <a:pt x="333375" y="200025"/>
                </a:lnTo>
                <a:lnTo>
                  <a:pt x="323850" y="200025"/>
                </a:lnTo>
                <a:lnTo>
                  <a:pt x="285750" y="1809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52400" y="180975"/>
                </a:lnTo>
                <a:lnTo>
                  <a:pt x="114300" y="200025"/>
                </a:lnTo>
                <a:lnTo>
                  <a:pt x="95250" y="200025"/>
                </a:lnTo>
                <a:lnTo>
                  <a:pt x="19050" y="238125"/>
                </a:lnTo>
                <a:lnTo>
                  <a:pt x="0" y="257175"/>
                </a:lnTo>
                <a:lnTo>
                  <a:pt x="9525" y="228600"/>
                </a:lnTo>
                <a:lnTo>
                  <a:pt x="28575" y="209550"/>
                </a:lnTo>
                <a:lnTo>
                  <a:pt x="47625" y="171450"/>
                </a:lnTo>
                <a:lnTo>
                  <a:pt x="66675" y="152400"/>
                </a:lnTo>
                <a:lnTo>
                  <a:pt x="85725" y="142875"/>
                </a:lnTo>
                <a:lnTo>
                  <a:pt x="104775" y="123825"/>
                </a:lnTo>
                <a:lnTo>
                  <a:pt x="114300" y="104775"/>
                </a:lnTo>
                <a:lnTo>
                  <a:pt x="133350" y="95250"/>
                </a:lnTo>
                <a:lnTo>
                  <a:pt x="152400" y="76200"/>
                </a:lnTo>
                <a:lnTo>
                  <a:pt x="171450" y="76200"/>
                </a:lnTo>
                <a:lnTo>
                  <a:pt x="190500" y="57150"/>
                </a:lnTo>
                <a:lnTo>
                  <a:pt x="228600" y="38100"/>
                </a:lnTo>
                <a:lnTo>
                  <a:pt x="257175" y="38100"/>
                </a:lnTo>
                <a:lnTo>
                  <a:pt x="295275" y="19050"/>
                </a:lnTo>
                <a:lnTo>
                  <a:pt x="323850" y="19050"/>
                </a:lnTo>
                <a:lnTo>
                  <a:pt x="342900" y="9525"/>
                </a:lnTo>
                <a:lnTo>
                  <a:pt x="390525" y="9525"/>
                </a:lnTo>
                <a:lnTo>
                  <a:pt x="409575" y="0"/>
                </a:lnTo>
                <a:lnTo>
                  <a:pt x="428625" y="9525"/>
                </a:lnTo>
                <a:lnTo>
                  <a:pt x="495300" y="9525"/>
                </a:lnTo>
                <a:lnTo>
                  <a:pt x="523875" y="19050"/>
                </a:lnTo>
                <a:lnTo>
                  <a:pt x="542925" y="19050"/>
                </a:lnTo>
                <a:lnTo>
                  <a:pt x="581025" y="38100"/>
                </a:lnTo>
                <a:lnTo>
                  <a:pt x="609600" y="47625"/>
                </a:lnTo>
                <a:lnTo>
                  <a:pt x="685800" y="85725"/>
                </a:lnTo>
                <a:lnTo>
                  <a:pt x="704850" y="104775"/>
                </a:lnTo>
                <a:lnTo>
                  <a:pt x="723900" y="114300"/>
                </a:lnTo>
                <a:lnTo>
                  <a:pt x="771525" y="161925"/>
                </a:lnTo>
                <a:lnTo>
                  <a:pt x="781050" y="180975"/>
                </a:lnTo>
                <a:lnTo>
                  <a:pt x="800100" y="200025"/>
                </a:lnTo>
                <a:lnTo>
                  <a:pt x="809625" y="219075"/>
                </a:lnTo>
                <a:lnTo>
                  <a:pt x="828675" y="238125"/>
                </a:lnTo>
                <a:lnTo>
                  <a:pt x="866775" y="314325"/>
                </a:lnTo>
                <a:lnTo>
                  <a:pt x="866775" y="333375"/>
                </a:lnTo>
                <a:lnTo>
                  <a:pt x="942975" y="314325"/>
                </a:lnTo>
                <a:lnTo>
                  <a:pt x="819150" y="714375"/>
                </a:lnTo>
                <a:lnTo>
                  <a:pt x="476250" y="485775"/>
                </a:lnTo>
                <a:lnTo>
                  <a:pt x="485775" y="476250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 95"/>
          <p:cNvSpPr/>
          <p:nvPr/>
        </p:nvSpPr>
        <p:spPr>
          <a:xfrm>
            <a:off x="10511118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 96"/>
          <p:cNvSpPr/>
          <p:nvPr/>
        </p:nvSpPr>
        <p:spPr>
          <a:xfrm>
            <a:off x="6533030" y="2151529"/>
            <a:ext cx="3686735" cy="0"/>
          </a:xfrm>
          <a:custGeom>
            <a:avLst/>
            <a:gdLst/>
            <a:ahLst/>
            <a:cxnLst/>
            <a:rect l="0" t="0" r="0" b="0"/>
            <a:pathLst>
              <a:path w="3133725">
                <a:moveTo>
                  <a:pt x="3133725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97"/>
          <p:cNvSpPr/>
          <p:nvPr/>
        </p:nvSpPr>
        <p:spPr>
          <a:xfrm>
            <a:off x="10219765" y="2162735"/>
            <a:ext cx="302559" cy="134471"/>
          </a:xfrm>
          <a:custGeom>
            <a:avLst/>
            <a:gdLst/>
            <a:ahLst/>
            <a:cxnLst/>
            <a:rect l="0" t="0" r="0" b="0"/>
            <a:pathLst>
              <a:path w="257175" h="114300">
                <a:moveTo>
                  <a:pt x="0" y="0"/>
                </a:moveTo>
                <a:lnTo>
                  <a:pt x="180975" y="38100"/>
                </a:lnTo>
                <a:lnTo>
                  <a:pt x="238125" y="66675"/>
                </a:lnTo>
                <a:lnTo>
                  <a:pt x="257175" y="104775"/>
                </a:lnTo>
                <a:lnTo>
                  <a:pt x="2476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 98"/>
          <p:cNvSpPr/>
          <p:nvPr/>
        </p:nvSpPr>
        <p:spPr>
          <a:xfrm>
            <a:off x="1770529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 99"/>
          <p:cNvSpPr/>
          <p:nvPr/>
        </p:nvSpPr>
        <p:spPr>
          <a:xfrm>
            <a:off x="2061883" y="2151529"/>
            <a:ext cx="3675529" cy="0"/>
          </a:xfrm>
          <a:custGeom>
            <a:avLst/>
            <a:gdLst/>
            <a:ahLst/>
            <a:cxnLst/>
            <a:rect l="0" t="0" r="0" b="0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00"/>
          <p:cNvSpPr/>
          <p:nvPr/>
        </p:nvSpPr>
        <p:spPr>
          <a:xfrm>
            <a:off x="1759324" y="2162735"/>
            <a:ext cx="291353" cy="134471"/>
          </a:xfrm>
          <a:custGeom>
            <a:avLst/>
            <a:gdLst/>
            <a:ahLst/>
            <a:cxnLst/>
            <a:rect l="0" t="0" r="0" b="0"/>
            <a:pathLst>
              <a:path w="247650" h="114300">
                <a:moveTo>
                  <a:pt x="0" y="114300"/>
                </a:moveTo>
                <a:lnTo>
                  <a:pt x="0" y="104775"/>
                </a:lnTo>
                <a:lnTo>
                  <a:pt x="19050" y="66675"/>
                </a:lnTo>
                <a:lnTo>
                  <a:pt x="66675" y="38100"/>
                </a:lnTo>
                <a:lnTo>
                  <a:pt x="142875" y="1905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6152029" y="2073088"/>
            <a:ext cx="381000" cy="89647"/>
          </a:xfrm>
          <a:custGeom>
            <a:avLst/>
            <a:gdLst/>
            <a:ahLst/>
            <a:cxnLst/>
            <a:rect l="0" t="0" r="0" b="0"/>
            <a:pathLst>
              <a:path w="323850" h="76200">
                <a:moveTo>
                  <a:pt x="323850" y="76200"/>
                </a:moveTo>
                <a:lnTo>
                  <a:pt x="133350" y="47625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737412" y="2061883"/>
            <a:ext cx="403412" cy="100853"/>
          </a:xfrm>
          <a:custGeom>
            <a:avLst/>
            <a:gdLst/>
            <a:ahLst/>
            <a:cxnLst/>
            <a:rect l="0" t="0" r="0" b="0"/>
            <a:pathLst>
              <a:path w="342900" h="85725">
                <a:moveTo>
                  <a:pt x="342900" y="0"/>
                </a:moveTo>
                <a:lnTo>
                  <a:pt x="295275" y="38100"/>
                </a:lnTo>
                <a:lnTo>
                  <a:pt x="209550" y="57150"/>
                </a:lnTo>
                <a:lnTo>
                  <a:pt x="0" y="857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837765" y="1871382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1703294" y="2017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1703294" y="1871383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0" y="123825"/>
                </a:moveTo>
                <a:lnTo>
                  <a:pt x="19050" y="66675"/>
                </a:lnTo>
                <a:lnTo>
                  <a:pt x="47625" y="28575"/>
                </a:lnTo>
                <a:lnTo>
                  <a:pt x="76200" y="0"/>
                </a:lnTo>
                <a:lnTo>
                  <a:pt x="1143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1837765" y="6331324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1703294" y="4303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160020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1703294" y="6196854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114300" y="123825"/>
                </a:moveTo>
                <a:lnTo>
                  <a:pt x="85725" y="123825"/>
                </a:lnTo>
                <a:lnTo>
                  <a:pt x="47625" y="95250"/>
                </a:lnTo>
                <a:lnTo>
                  <a:pt x="19050" y="5715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1613647" y="3899647"/>
            <a:ext cx="89647" cy="201706"/>
          </a:xfrm>
          <a:custGeom>
            <a:avLst/>
            <a:gdLst/>
            <a:ahLst/>
            <a:cxnLst/>
            <a:rect l="0" t="0" r="0" b="0"/>
            <a:pathLst>
              <a:path w="76200" h="171450">
                <a:moveTo>
                  <a:pt x="76200" y="0"/>
                </a:moveTo>
                <a:lnTo>
                  <a:pt x="47625" y="104775"/>
                </a:lnTo>
                <a:lnTo>
                  <a:pt x="0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1613647" y="4101353"/>
            <a:ext cx="89647" cy="212912"/>
          </a:xfrm>
          <a:custGeom>
            <a:avLst/>
            <a:gdLst/>
            <a:ahLst/>
            <a:cxnLst/>
            <a:rect l="0" t="0" r="0" b="0"/>
            <a:pathLst>
              <a:path w="76200" h="180975">
                <a:moveTo>
                  <a:pt x="0" y="0"/>
                </a:moveTo>
                <a:lnTo>
                  <a:pt x="28575" y="28575"/>
                </a:lnTo>
                <a:lnTo>
                  <a:pt x="47625" y="66675"/>
                </a:lnTo>
                <a:lnTo>
                  <a:pt x="7620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3731559" y="1288676"/>
            <a:ext cx="4874559" cy="313765"/>
          </a:xfrm>
          <a:custGeom>
            <a:avLst/>
            <a:gdLst/>
            <a:ahLst/>
            <a:cxnLst/>
            <a:rect l="0" t="0" r="0" b="0"/>
            <a:pathLst>
              <a:path w="4143375" h="266700">
                <a:moveTo>
                  <a:pt x="0" y="266700"/>
                </a:moveTo>
                <a:lnTo>
                  <a:pt x="4143375" y="266700"/>
                </a:lnTo>
                <a:lnTo>
                  <a:pt x="4143375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4628030" y="1791040"/>
            <a:ext cx="256910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6" dirty="0">
                <a:latin typeface="Arial"/>
              </a:rPr>
              <a:t>SOLITARINESS</a:t>
            </a:r>
            <a:r>
              <a:rPr lang="x-none" sz="1479" b="1" spc="-58" dirty="0">
                <a:latin typeface="Arial"/>
              </a:rPr>
              <a:t>  </a:t>
            </a:r>
            <a:r>
              <a:rPr lang="x-none" sz="1479" b="1" spc="-36" dirty="0">
                <a:latin typeface="Arial"/>
              </a:rPr>
              <a:t>(Uniqueness</a:t>
            </a:r>
            <a:r>
              <a:rPr lang="x-none" sz="1479" b="1" dirty="0">
                <a:latin typeface="Arial"/>
              </a:rPr>
              <a:t>)</a:t>
            </a:r>
            <a:endParaRPr lang="x-none" sz="1479" dirty="0"/>
          </a:p>
        </p:txBody>
      </p:sp>
      <p:sp>
        <p:nvSpPr>
          <p:cNvPr id="113" name="Rectangle 113"/>
          <p:cNvSpPr/>
          <p:nvPr/>
        </p:nvSpPr>
        <p:spPr>
          <a:xfrm>
            <a:off x="5188324" y="2239275"/>
            <a:ext cx="1420389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spc="-29" dirty="0">
                <a:latin typeface="Arial"/>
              </a:rPr>
              <a:t>"Basic"</a:t>
            </a:r>
            <a:r>
              <a:rPr lang="x-none" sz="1479" spc="-58" dirty="0">
                <a:latin typeface="Arial"/>
              </a:rPr>
              <a:t>  </a:t>
            </a:r>
            <a:r>
              <a:rPr lang="x-none" sz="1479" spc="-29" dirty="0">
                <a:latin typeface="Arial"/>
              </a:rPr>
              <a:t>Attribute</a:t>
            </a:r>
            <a:r>
              <a:rPr lang="x-none" sz="1479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14" name="Rectangle 114"/>
          <p:cNvSpPr/>
          <p:nvPr/>
        </p:nvSpPr>
        <p:spPr>
          <a:xfrm>
            <a:off x="4168589" y="2900423"/>
            <a:ext cx="1293303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711"/>
            <a:r>
              <a:rPr lang="x-none" sz="1479" b="1" spc="-29" dirty="0">
                <a:latin typeface="Arial"/>
              </a:rPr>
              <a:t>HOLINES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>
              <a:lnSpc>
                <a:spcPts val="2118"/>
              </a:lnSpc>
            </a:pPr>
            <a:r>
              <a:rPr lang="x-none" sz="1479" b="1" spc="-34" dirty="0">
                <a:latin typeface="Arial"/>
              </a:rPr>
              <a:t>OMNISCIENC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5" name="Rectangle 115"/>
          <p:cNvSpPr/>
          <p:nvPr/>
        </p:nvSpPr>
        <p:spPr>
          <a:xfrm>
            <a:off x="6241677" y="2956452"/>
            <a:ext cx="1497782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28" dirty="0">
                <a:latin typeface="Arial"/>
              </a:rPr>
              <a:t>OMNIPRESENC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  <a:p>
            <a:pPr marL="33618">
              <a:lnSpc>
                <a:spcPts val="2118"/>
              </a:lnSpc>
            </a:pPr>
            <a:r>
              <a:rPr lang="x-none" sz="1479" b="1" spc="-38" dirty="0">
                <a:latin typeface="Arial"/>
              </a:rPr>
              <a:t>OMNIPOTENC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6" name="Rectangle 116"/>
          <p:cNvSpPr/>
          <p:nvPr/>
        </p:nvSpPr>
        <p:spPr>
          <a:xfrm rot="-5400000">
            <a:off x="812567" y="4303581"/>
            <a:ext cx="1270284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52" dirty="0">
                <a:latin typeface="Arial"/>
              </a:rPr>
              <a:t>IMMUTABILIT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17" name="Rectangle 117"/>
          <p:cNvSpPr/>
          <p:nvPr/>
        </p:nvSpPr>
        <p:spPr>
          <a:xfrm>
            <a:off x="2431677" y="5141599"/>
            <a:ext cx="286578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5" dirty="0">
                <a:latin typeface="Arial"/>
              </a:rPr>
              <a:t>LOV</a:t>
            </a:r>
            <a:r>
              <a:rPr lang="x-none" sz="1479" b="1" spc="2346" dirty="0">
                <a:latin typeface="Arial"/>
              </a:rPr>
              <a:t>E</a:t>
            </a:r>
            <a:r>
              <a:rPr lang="x-none" sz="1479" b="1" spc="-42" dirty="0">
                <a:latin typeface="Arial"/>
              </a:rPr>
              <a:t>GOODNES</a:t>
            </a:r>
            <a:r>
              <a:rPr lang="x-none" sz="1479" b="1" spc="2604" dirty="0">
                <a:latin typeface="Arial"/>
              </a:rPr>
              <a:t>S</a:t>
            </a:r>
            <a:r>
              <a:rPr lang="x-none" sz="1479" b="1" spc="-26" dirty="0">
                <a:latin typeface="Arial"/>
              </a:rPr>
              <a:t>MERC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 marL="336185">
              <a:lnSpc>
                <a:spcPts val="2294"/>
              </a:lnSpc>
              <a:tabLst>
                <a:tab pos="1636100" algn="l"/>
              </a:tabLst>
            </a:pPr>
            <a:r>
              <a:rPr lang="x-none" sz="1479" b="1" spc="-22" dirty="0">
                <a:latin typeface="Arial"/>
              </a:rPr>
              <a:t>JUSTIC</a:t>
            </a:r>
            <a:r>
              <a:rPr lang="x-none" sz="1479" b="1" dirty="0">
                <a:latin typeface="Arial"/>
              </a:rPr>
              <a:t>E	</a:t>
            </a:r>
            <a:r>
              <a:rPr lang="x-none" sz="1479" b="1" spc="-29" dirty="0">
                <a:latin typeface="Arial"/>
              </a:rPr>
              <a:t>PATIENC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8" name="Rectangle 118"/>
          <p:cNvSpPr/>
          <p:nvPr/>
        </p:nvSpPr>
        <p:spPr>
          <a:xfrm>
            <a:off x="6992471" y="5197629"/>
            <a:ext cx="258051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176647" algn="l"/>
              </a:tabLst>
            </a:pPr>
            <a:r>
              <a:rPr lang="x-none" sz="1479" b="1" spc="-55" dirty="0">
                <a:latin typeface="Arial"/>
              </a:rPr>
              <a:t>WISDO</a:t>
            </a:r>
            <a:r>
              <a:rPr lang="x-none" sz="1479" b="1" dirty="0">
                <a:latin typeface="Arial"/>
              </a:rPr>
              <a:t>M	</a:t>
            </a:r>
            <a:r>
              <a:rPr lang="x-none" sz="1479" b="1" spc="-26" dirty="0">
                <a:latin typeface="Arial"/>
              </a:rPr>
              <a:t>FAITHFULNES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 marL="862875">
              <a:lnSpc>
                <a:spcPts val="2294"/>
              </a:lnSpc>
            </a:pPr>
            <a:r>
              <a:rPr lang="x-none" sz="1479" b="1" spc="-44" dirty="0">
                <a:latin typeface="Arial"/>
              </a:rPr>
              <a:t>GRAC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9" name="Rectangle 119"/>
          <p:cNvSpPr/>
          <p:nvPr/>
        </p:nvSpPr>
        <p:spPr>
          <a:xfrm>
            <a:off x="2162736" y="6497511"/>
            <a:ext cx="7037055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871429" algn="l"/>
                <a:tab pos="4560908" algn="l"/>
                <a:tab pos="6488368" algn="l"/>
              </a:tabLst>
            </a:pPr>
            <a:r>
              <a:rPr lang="x-none" sz="1479" i="1" spc="-20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0" dirty="0">
                <a:latin typeface="Arial"/>
              </a:rPr>
              <a:t>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1" dirty="0">
                <a:latin typeface="Arial"/>
              </a:rPr>
              <a:t>&amp;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1" dirty="0">
                <a:latin typeface="Arial"/>
              </a:rPr>
              <a:t>unbeliever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4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believers</a:t>
            </a:r>
            <a:r>
              <a:rPr lang="x-none" sz="1479" i="1" dirty="0">
                <a:latin typeface="Arial"/>
              </a:rPr>
              <a:t>,	</a:t>
            </a:r>
            <a:r>
              <a:rPr lang="x-none" sz="1479" i="1" spc="-35" dirty="0">
                <a:latin typeface="Arial"/>
              </a:rPr>
              <a:t>ONL</a:t>
            </a:r>
            <a:r>
              <a:rPr lang="x-none" sz="1479" i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0" name="Rectangle 120"/>
          <p:cNvSpPr/>
          <p:nvPr/>
        </p:nvSpPr>
        <p:spPr>
          <a:xfrm>
            <a:off x="4594413" y="3830511"/>
            <a:ext cx="6034985" cy="4712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661764"/>
            <a:r>
              <a:rPr lang="x-none" sz="1479" b="1" spc="-29" dirty="0">
                <a:latin typeface="Arial"/>
              </a:rPr>
              <a:t>SUPREMAC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>
              <a:lnSpc>
                <a:spcPts val="1941"/>
              </a:lnSpc>
              <a:tabLst>
                <a:tab pos="1759368" algn="l"/>
                <a:tab pos="4661764" algn="l"/>
              </a:tabLst>
            </a:pPr>
            <a:r>
              <a:rPr lang="x-none" sz="2240" spc="-36" baseline="59658" dirty="0">
                <a:latin typeface="Arial"/>
              </a:rPr>
              <a:t>"Productive</a:t>
            </a:r>
            <a:r>
              <a:rPr lang="x-none" sz="2240" baseline="59658" dirty="0">
                <a:latin typeface="Arial"/>
              </a:rPr>
              <a:t>"	</a:t>
            </a:r>
            <a:r>
              <a:rPr lang="x-none" sz="2240" spc="-42" baseline="59658" dirty="0">
                <a:latin typeface="Arial"/>
              </a:rPr>
              <a:t>Attribute</a:t>
            </a:r>
            <a:r>
              <a:rPr lang="x-none" sz="2240" baseline="59658" dirty="0">
                <a:latin typeface="Arial"/>
              </a:rPr>
              <a:t>s	</a:t>
            </a:r>
            <a:r>
              <a:rPr lang="x-none" sz="1479" b="1" spc="-32" dirty="0">
                <a:latin typeface="Arial"/>
              </a:rPr>
              <a:t>SOVEREIGNT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1" name="Rectangle 121"/>
          <p:cNvSpPr/>
          <p:nvPr/>
        </p:nvSpPr>
        <p:spPr>
          <a:xfrm>
            <a:off x="4896971" y="4670952"/>
            <a:ext cx="1916807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4" dirty="0">
                <a:latin typeface="Arial"/>
              </a:rPr>
              <a:t>Providing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Quality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of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Lif</a:t>
            </a:r>
            <a:r>
              <a:rPr lang="x-none" sz="1479" i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22" name="Rectangle 122"/>
          <p:cNvSpPr/>
          <p:nvPr/>
        </p:nvSpPr>
        <p:spPr>
          <a:xfrm>
            <a:off x="8404412" y="2328923"/>
            <a:ext cx="1009379" cy="445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7" dirty="0">
                <a:latin typeface="Arial"/>
              </a:rPr>
              <a:t>Universa</a:t>
            </a:r>
            <a:r>
              <a:rPr lang="x-none" sz="1479" i="1" dirty="0">
                <a:latin typeface="Arial"/>
              </a:rPr>
              <a:t>l</a:t>
            </a:r>
            <a:endParaRPr lang="x-none" sz="1479" dirty="0"/>
          </a:p>
          <a:p>
            <a:pPr marL="392216">
              <a:lnSpc>
                <a:spcPts val="1677"/>
              </a:lnSpc>
            </a:pPr>
            <a:r>
              <a:rPr lang="x-none" sz="1479" i="1" spc="-24" dirty="0">
                <a:latin typeface="Arial"/>
              </a:rPr>
              <a:t>Result</a:t>
            </a:r>
            <a:r>
              <a:rPr lang="x-none" sz="1479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3" name="Rectangle 123"/>
          <p:cNvSpPr/>
          <p:nvPr/>
        </p:nvSpPr>
        <p:spPr>
          <a:xfrm>
            <a:off x="3877236" y="1354011"/>
            <a:ext cx="418576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i="1" spc="-26" dirty="0">
                <a:latin typeface="Arial"/>
              </a:rPr>
              <a:t>RELATIONSHIPS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AMONG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GOD'S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ATTRIBUTE</a:t>
            </a:r>
            <a:r>
              <a:rPr lang="x-none" sz="1479" b="1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4" name="Rectangle 124"/>
          <p:cNvSpPr/>
          <p:nvPr/>
        </p:nvSpPr>
        <p:spPr>
          <a:xfrm>
            <a:off x="9648265" y="7351528"/>
            <a:ext cx="101149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Blackhawk Baptist</a:t>
            </a:r>
            <a:endParaRPr lang="x-none" sz="971" dirty="0"/>
          </a:p>
        </p:txBody>
      </p:sp>
      <p:sp>
        <p:nvSpPr>
          <p:cNvPr id="125" name="Rectangle 125"/>
          <p:cNvSpPr/>
          <p:nvPr/>
        </p:nvSpPr>
        <p:spPr>
          <a:xfrm>
            <a:off x="9760324" y="7642881"/>
            <a:ext cx="913712" cy="290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Bob Kostrubanic</a:t>
            </a:r>
            <a:endParaRPr lang="x-none" sz="971" dirty="0"/>
          </a:p>
          <a:p>
            <a:pPr marL="190505">
              <a:lnSpc>
                <a:spcPts val="1147"/>
              </a:lnSpc>
            </a:pPr>
            <a:r>
              <a:rPr lang="x-none" sz="971" dirty="0">
                <a:latin typeface="Arial"/>
              </a:rPr>
              <a:t>10/4/85</a:t>
            </a:r>
            <a:endParaRPr lang="x-none" sz="971" dirty="0"/>
          </a:p>
        </p:txBody>
      </p:sp>
      <p:sp>
        <p:nvSpPr>
          <p:cNvPr id="126" name="Rectangle 126"/>
          <p:cNvSpPr/>
          <p:nvPr/>
        </p:nvSpPr>
        <p:spPr>
          <a:xfrm>
            <a:off x="9816354" y="7934234"/>
            <a:ext cx="70692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Rev. 8/12/94</a:t>
            </a:r>
            <a:endParaRPr lang="x-none" sz="971" dirty="0"/>
          </a:p>
        </p:txBody>
      </p:sp>
      <p:sp>
        <p:nvSpPr>
          <p:cNvPr id="127" name="Rectangle 127"/>
          <p:cNvSpPr/>
          <p:nvPr/>
        </p:nvSpPr>
        <p:spPr>
          <a:xfrm>
            <a:off x="10006853" y="7497205"/>
            <a:ext cx="400751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Church</a:t>
            </a:r>
            <a:endParaRPr lang="x-none" sz="971" dirty="0"/>
          </a:p>
        </p:txBody>
      </p:sp>
    </p:spTree>
    <p:extLst>
      <p:ext uri="{BB962C8B-B14F-4D97-AF65-F5344CB8AC3E}">
        <p14:creationId xmlns:p14="http://schemas.microsoft.com/office/powerpoint/2010/main" val="2795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89" y="1220450"/>
            <a:ext cx="9762564" cy="891685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</a:t>
            </a:r>
            <a: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88" y="2303929"/>
            <a:ext cx="8874026" cy="334383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813" y="924616"/>
            <a:ext cx="9064980" cy="581456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</a:t>
            </a:r>
            <a: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Essence </a:t>
            </a:r>
            <a:r>
              <a:rPr lang="en-US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56" y="1581790"/>
            <a:ext cx="7616255" cy="248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56" y="1859555"/>
            <a:ext cx="7616255" cy="5670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45" y="7415212"/>
            <a:ext cx="2625820" cy="96066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88942" y="7407089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 3"/>
          <p:cNvSpPr/>
          <p:nvPr/>
        </p:nvSpPr>
        <p:spPr>
          <a:xfrm>
            <a:off x="7799294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8471648" y="7205383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8382001" y="729502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8852648" y="747432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8763001" y="7563971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90500" y="38100"/>
                </a:lnTo>
                <a:lnTo>
                  <a:pt x="200025" y="47625"/>
                </a:lnTo>
                <a:lnTo>
                  <a:pt x="200025" y="57150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57175"/>
                </a:lnTo>
                <a:lnTo>
                  <a:pt x="161925" y="257175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257175"/>
                </a:lnTo>
                <a:lnTo>
                  <a:pt x="28575" y="257175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57150" y="28575"/>
                </a:lnTo>
                <a:lnTo>
                  <a:pt x="57150" y="1905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>
            <a:off x="7541560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745191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8169089" y="72950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>
            <a:off x="8113059" y="738467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23825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80975" y="28575"/>
                </a:lnTo>
                <a:lnTo>
                  <a:pt x="180975" y="190500"/>
                </a:lnTo>
                <a:lnTo>
                  <a:pt x="152400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23825" y="38100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71475"/>
                </a:lnTo>
                <a:lnTo>
                  <a:pt x="76200" y="371475"/>
                </a:lnTo>
                <a:lnTo>
                  <a:pt x="76200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371475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19050" y="190500"/>
                </a:lnTo>
                <a:lnTo>
                  <a:pt x="0" y="190500"/>
                </a:lnTo>
                <a:lnTo>
                  <a:pt x="0" y="28575"/>
                </a:lnTo>
                <a:lnTo>
                  <a:pt x="9525" y="28575"/>
                </a:lnTo>
                <a:lnTo>
                  <a:pt x="9525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7799295" y="7239001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7743265" y="7328648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80975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8348383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5"/>
          <p:cNvSpPr/>
          <p:nvPr/>
        </p:nvSpPr>
        <p:spPr>
          <a:xfrm>
            <a:off x="8292353" y="7306236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4287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76200"/>
                </a:lnTo>
                <a:lnTo>
                  <a:pt x="142875" y="76200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76200"/>
                </a:lnTo>
                <a:lnTo>
                  <a:pt x="38100" y="76200"/>
                </a:lnTo>
                <a:lnTo>
                  <a:pt x="38100" y="180975"/>
                </a:lnTo>
                <a:lnTo>
                  <a:pt x="28575" y="190500"/>
                </a:lnTo>
                <a:lnTo>
                  <a:pt x="0" y="19050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47625" y="9525"/>
                </a:lnTo>
                <a:lnTo>
                  <a:pt x="571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6"/>
          <p:cNvSpPr/>
          <p:nvPr/>
        </p:nvSpPr>
        <p:spPr>
          <a:xfrm>
            <a:off x="8639736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17"/>
          <p:cNvSpPr/>
          <p:nvPr/>
        </p:nvSpPr>
        <p:spPr>
          <a:xfrm>
            <a:off x="8583706" y="749673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04775" y="381000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0" y="180975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8"/>
          <p:cNvSpPr/>
          <p:nvPr/>
        </p:nvSpPr>
        <p:spPr>
          <a:xfrm>
            <a:off x="7698441" y="7351060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19"/>
          <p:cNvSpPr/>
          <p:nvPr/>
        </p:nvSpPr>
        <p:spPr>
          <a:xfrm>
            <a:off x="7620000" y="7440706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42875" y="0"/>
                </a:lnTo>
                <a:lnTo>
                  <a:pt x="152400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20"/>
          <p:cNvSpPr/>
          <p:nvPr/>
        </p:nvSpPr>
        <p:spPr>
          <a:xfrm>
            <a:off x="8774207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21"/>
          <p:cNvSpPr/>
          <p:nvPr/>
        </p:nvSpPr>
        <p:spPr>
          <a:xfrm>
            <a:off x="8706970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7145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22"/>
          <p:cNvSpPr/>
          <p:nvPr/>
        </p:nvSpPr>
        <p:spPr>
          <a:xfrm>
            <a:off x="3675530" y="2543735"/>
            <a:ext cx="4695265" cy="1210235"/>
          </a:xfrm>
          <a:custGeom>
            <a:avLst/>
            <a:gdLst/>
            <a:ahLst/>
            <a:cxnLst/>
            <a:rect l="0" t="0" r="0" b="0"/>
            <a:pathLst>
              <a:path w="3990975" h="1028700">
                <a:moveTo>
                  <a:pt x="409575" y="276225"/>
                </a:moveTo>
                <a:lnTo>
                  <a:pt x="276225" y="304800"/>
                </a:lnTo>
                <a:lnTo>
                  <a:pt x="161925" y="333375"/>
                </a:lnTo>
                <a:lnTo>
                  <a:pt x="76200" y="381000"/>
                </a:lnTo>
                <a:lnTo>
                  <a:pt x="19050" y="438150"/>
                </a:lnTo>
                <a:lnTo>
                  <a:pt x="0" y="495300"/>
                </a:lnTo>
                <a:lnTo>
                  <a:pt x="9525" y="552450"/>
                </a:lnTo>
                <a:lnTo>
                  <a:pt x="66675" y="600075"/>
                </a:lnTo>
                <a:lnTo>
                  <a:pt x="152400" y="657225"/>
                </a:lnTo>
                <a:lnTo>
                  <a:pt x="104775" y="704850"/>
                </a:lnTo>
                <a:lnTo>
                  <a:pt x="85725" y="752475"/>
                </a:lnTo>
                <a:lnTo>
                  <a:pt x="95250" y="800100"/>
                </a:lnTo>
                <a:lnTo>
                  <a:pt x="142875" y="847725"/>
                </a:lnTo>
                <a:lnTo>
                  <a:pt x="219075" y="895350"/>
                </a:lnTo>
                <a:lnTo>
                  <a:pt x="333375" y="923925"/>
                </a:lnTo>
                <a:lnTo>
                  <a:pt x="457200" y="942975"/>
                </a:lnTo>
                <a:lnTo>
                  <a:pt x="590550" y="952500"/>
                </a:lnTo>
                <a:lnTo>
                  <a:pt x="714375" y="942975"/>
                </a:lnTo>
                <a:lnTo>
                  <a:pt x="838200" y="923925"/>
                </a:lnTo>
                <a:lnTo>
                  <a:pt x="914400" y="895350"/>
                </a:lnTo>
                <a:lnTo>
                  <a:pt x="1000125" y="942975"/>
                </a:lnTo>
                <a:lnTo>
                  <a:pt x="1104900" y="981075"/>
                </a:lnTo>
                <a:lnTo>
                  <a:pt x="1238250" y="1009650"/>
                </a:lnTo>
                <a:lnTo>
                  <a:pt x="1381125" y="1019175"/>
                </a:lnTo>
                <a:lnTo>
                  <a:pt x="1524000" y="1019175"/>
                </a:lnTo>
                <a:lnTo>
                  <a:pt x="1666875" y="1009650"/>
                </a:lnTo>
                <a:lnTo>
                  <a:pt x="1790700" y="981075"/>
                </a:lnTo>
                <a:lnTo>
                  <a:pt x="1914525" y="933450"/>
                </a:lnTo>
                <a:lnTo>
                  <a:pt x="2066925" y="981075"/>
                </a:lnTo>
                <a:lnTo>
                  <a:pt x="2247900" y="1009650"/>
                </a:lnTo>
                <a:lnTo>
                  <a:pt x="2419350" y="1028700"/>
                </a:lnTo>
                <a:lnTo>
                  <a:pt x="2600325" y="1028700"/>
                </a:lnTo>
                <a:lnTo>
                  <a:pt x="2790825" y="1019175"/>
                </a:lnTo>
                <a:lnTo>
                  <a:pt x="2971800" y="1000125"/>
                </a:lnTo>
                <a:lnTo>
                  <a:pt x="3133725" y="962025"/>
                </a:lnTo>
                <a:lnTo>
                  <a:pt x="3267075" y="923925"/>
                </a:lnTo>
                <a:lnTo>
                  <a:pt x="3552825" y="923925"/>
                </a:lnTo>
                <a:lnTo>
                  <a:pt x="3686175" y="895350"/>
                </a:lnTo>
                <a:lnTo>
                  <a:pt x="3800475" y="866775"/>
                </a:lnTo>
                <a:lnTo>
                  <a:pt x="3895725" y="819150"/>
                </a:lnTo>
                <a:lnTo>
                  <a:pt x="3952875" y="771525"/>
                </a:lnTo>
                <a:lnTo>
                  <a:pt x="3990975" y="714375"/>
                </a:lnTo>
                <a:lnTo>
                  <a:pt x="3981450" y="657225"/>
                </a:lnTo>
                <a:lnTo>
                  <a:pt x="3933825" y="609600"/>
                </a:lnTo>
                <a:lnTo>
                  <a:pt x="3857625" y="561975"/>
                </a:lnTo>
                <a:lnTo>
                  <a:pt x="3762375" y="514350"/>
                </a:lnTo>
                <a:lnTo>
                  <a:pt x="3829050" y="485775"/>
                </a:lnTo>
                <a:lnTo>
                  <a:pt x="3876675" y="447675"/>
                </a:lnTo>
                <a:lnTo>
                  <a:pt x="3886200" y="400050"/>
                </a:lnTo>
                <a:lnTo>
                  <a:pt x="3857625" y="361950"/>
                </a:lnTo>
                <a:lnTo>
                  <a:pt x="3800475" y="323850"/>
                </a:lnTo>
                <a:lnTo>
                  <a:pt x="3714750" y="295275"/>
                </a:lnTo>
                <a:lnTo>
                  <a:pt x="3609975" y="276225"/>
                </a:lnTo>
                <a:lnTo>
                  <a:pt x="3495675" y="266700"/>
                </a:lnTo>
                <a:lnTo>
                  <a:pt x="3419475" y="276225"/>
                </a:lnTo>
                <a:lnTo>
                  <a:pt x="3314700" y="228600"/>
                </a:lnTo>
                <a:lnTo>
                  <a:pt x="3181350" y="190500"/>
                </a:lnTo>
                <a:lnTo>
                  <a:pt x="3038475" y="161925"/>
                </a:lnTo>
                <a:lnTo>
                  <a:pt x="2886075" y="142875"/>
                </a:lnTo>
                <a:lnTo>
                  <a:pt x="2714625" y="142875"/>
                </a:lnTo>
                <a:lnTo>
                  <a:pt x="2562225" y="161925"/>
                </a:lnTo>
                <a:lnTo>
                  <a:pt x="2495550" y="171450"/>
                </a:lnTo>
                <a:lnTo>
                  <a:pt x="2428875" y="114300"/>
                </a:lnTo>
                <a:lnTo>
                  <a:pt x="2333625" y="66675"/>
                </a:lnTo>
                <a:lnTo>
                  <a:pt x="2219325" y="28575"/>
                </a:lnTo>
                <a:lnTo>
                  <a:pt x="2066925" y="9525"/>
                </a:lnTo>
                <a:lnTo>
                  <a:pt x="1924050" y="0"/>
                </a:lnTo>
                <a:lnTo>
                  <a:pt x="1771650" y="0"/>
                </a:lnTo>
                <a:lnTo>
                  <a:pt x="1619250" y="9525"/>
                </a:lnTo>
                <a:lnTo>
                  <a:pt x="1495425" y="38100"/>
                </a:lnTo>
                <a:lnTo>
                  <a:pt x="1371600" y="76200"/>
                </a:lnTo>
                <a:lnTo>
                  <a:pt x="1285875" y="123825"/>
                </a:lnTo>
                <a:lnTo>
                  <a:pt x="1238250" y="171450"/>
                </a:lnTo>
                <a:lnTo>
                  <a:pt x="1152525" y="133350"/>
                </a:lnTo>
                <a:lnTo>
                  <a:pt x="1047750" y="104775"/>
                </a:lnTo>
                <a:lnTo>
                  <a:pt x="923925" y="95250"/>
                </a:lnTo>
                <a:lnTo>
                  <a:pt x="790575" y="95250"/>
                </a:lnTo>
                <a:lnTo>
                  <a:pt x="666750" y="114300"/>
                </a:lnTo>
                <a:lnTo>
                  <a:pt x="561975" y="133350"/>
                </a:lnTo>
                <a:lnTo>
                  <a:pt x="485775" y="171450"/>
                </a:lnTo>
                <a:lnTo>
                  <a:pt x="428625" y="219075"/>
                </a:lnTo>
                <a:lnTo>
                  <a:pt x="409575" y="247650"/>
                </a:lnTo>
                <a:lnTo>
                  <a:pt x="400050" y="276225"/>
                </a:lnTo>
                <a:lnTo>
                  <a:pt x="409575" y="276225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23"/>
          <p:cNvSpPr/>
          <p:nvPr/>
        </p:nvSpPr>
        <p:spPr>
          <a:xfrm>
            <a:off x="3877236" y="3305736"/>
            <a:ext cx="392206" cy="235324"/>
          </a:xfrm>
          <a:custGeom>
            <a:avLst/>
            <a:gdLst/>
            <a:ahLst/>
            <a:cxnLst/>
            <a:rect l="0" t="0" r="0" b="0"/>
            <a:pathLst>
              <a:path w="333375" h="200025">
                <a:moveTo>
                  <a:pt x="0" y="0"/>
                </a:moveTo>
                <a:lnTo>
                  <a:pt x="38100" y="38100"/>
                </a:lnTo>
                <a:lnTo>
                  <a:pt x="76200" y="57150"/>
                </a:lnTo>
                <a:lnTo>
                  <a:pt x="104775" y="95250"/>
                </a:lnTo>
                <a:lnTo>
                  <a:pt x="180975" y="95250"/>
                </a:lnTo>
                <a:lnTo>
                  <a:pt x="171450" y="95250"/>
                </a:lnTo>
                <a:lnTo>
                  <a:pt x="171450" y="171450"/>
                </a:lnTo>
                <a:lnTo>
                  <a:pt x="200025" y="190500"/>
                </a:lnTo>
                <a:lnTo>
                  <a:pt x="209550" y="200025"/>
                </a:lnTo>
                <a:lnTo>
                  <a:pt x="304800" y="200025"/>
                </a:lnTo>
                <a:lnTo>
                  <a:pt x="33337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24"/>
          <p:cNvSpPr/>
          <p:nvPr/>
        </p:nvSpPr>
        <p:spPr>
          <a:xfrm>
            <a:off x="4751294" y="3417795"/>
            <a:ext cx="89647" cy="190500"/>
          </a:xfrm>
          <a:custGeom>
            <a:avLst/>
            <a:gdLst/>
            <a:ahLst/>
            <a:cxnLst/>
            <a:rect l="0" t="0" r="0" b="0"/>
            <a:pathLst>
              <a:path w="76200" h="161925">
                <a:moveTo>
                  <a:pt x="0" y="161925"/>
                </a:moveTo>
                <a:lnTo>
                  <a:pt x="0" y="123825"/>
                </a:lnTo>
                <a:lnTo>
                  <a:pt x="28575" y="104775"/>
                </a:lnTo>
                <a:lnTo>
                  <a:pt x="57150" y="95250"/>
                </a:lnTo>
                <a:lnTo>
                  <a:pt x="76200" y="76200"/>
                </a:lnTo>
                <a:lnTo>
                  <a:pt x="76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25"/>
          <p:cNvSpPr/>
          <p:nvPr/>
        </p:nvSpPr>
        <p:spPr>
          <a:xfrm>
            <a:off x="7855324" y="3160059"/>
            <a:ext cx="268941" cy="67235"/>
          </a:xfrm>
          <a:custGeom>
            <a:avLst/>
            <a:gdLst/>
            <a:ahLst/>
            <a:cxnLst/>
            <a:rect l="0" t="0" r="0" b="0"/>
            <a:pathLst>
              <a:path w="228600" h="57150">
                <a:moveTo>
                  <a:pt x="228600" y="0"/>
                </a:moveTo>
                <a:lnTo>
                  <a:pt x="219075" y="38100"/>
                </a:lnTo>
                <a:lnTo>
                  <a:pt x="180975" y="38100"/>
                </a:lnTo>
                <a:lnTo>
                  <a:pt x="171450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26"/>
          <p:cNvSpPr/>
          <p:nvPr/>
        </p:nvSpPr>
        <p:spPr>
          <a:xfrm>
            <a:off x="5939118" y="3485030"/>
            <a:ext cx="291353" cy="190500"/>
          </a:xfrm>
          <a:custGeom>
            <a:avLst/>
            <a:gdLst/>
            <a:ahLst/>
            <a:cxnLst/>
            <a:rect l="0" t="0" r="0" b="0"/>
            <a:pathLst>
              <a:path w="247650" h="161925">
                <a:moveTo>
                  <a:pt x="0" y="161925"/>
                </a:moveTo>
                <a:lnTo>
                  <a:pt x="28575" y="142875"/>
                </a:lnTo>
                <a:lnTo>
                  <a:pt x="47625" y="123825"/>
                </a:lnTo>
                <a:lnTo>
                  <a:pt x="76200" y="104775"/>
                </a:lnTo>
                <a:lnTo>
                  <a:pt x="123825" y="85725"/>
                </a:lnTo>
                <a:lnTo>
                  <a:pt x="152400" y="47625"/>
                </a:lnTo>
                <a:lnTo>
                  <a:pt x="171450" y="38100"/>
                </a:lnTo>
                <a:lnTo>
                  <a:pt x="228600" y="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27"/>
          <p:cNvSpPr/>
          <p:nvPr/>
        </p:nvSpPr>
        <p:spPr>
          <a:xfrm>
            <a:off x="5132295" y="2734236"/>
            <a:ext cx="168088" cy="123265"/>
          </a:xfrm>
          <a:custGeom>
            <a:avLst/>
            <a:gdLst/>
            <a:ahLst/>
            <a:cxnLst/>
            <a:rect l="0" t="0" r="0" b="0"/>
            <a:pathLst>
              <a:path w="142875" h="104775">
                <a:moveTo>
                  <a:pt x="0" y="0"/>
                </a:moveTo>
                <a:lnTo>
                  <a:pt x="66675" y="0"/>
                </a:lnTo>
                <a:lnTo>
                  <a:pt x="76200" y="19050"/>
                </a:lnTo>
                <a:lnTo>
                  <a:pt x="95250" y="38100"/>
                </a:lnTo>
                <a:lnTo>
                  <a:pt x="104775" y="57150"/>
                </a:lnTo>
                <a:lnTo>
                  <a:pt x="142875" y="1047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28"/>
          <p:cNvSpPr/>
          <p:nvPr/>
        </p:nvSpPr>
        <p:spPr>
          <a:xfrm>
            <a:off x="6611471" y="2756648"/>
            <a:ext cx="324971" cy="190500"/>
          </a:xfrm>
          <a:custGeom>
            <a:avLst/>
            <a:gdLst/>
            <a:ahLst/>
            <a:cxnLst/>
            <a:rect l="0" t="0" r="0" b="0"/>
            <a:pathLst>
              <a:path w="276225" h="161925">
                <a:moveTo>
                  <a:pt x="0" y="0"/>
                </a:moveTo>
                <a:lnTo>
                  <a:pt x="28575" y="0"/>
                </a:lnTo>
                <a:lnTo>
                  <a:pt x="123825" y="38100"/>
                </a:lnTo>
                <a:lnTo>
                  <a:pt x="152400" y="57150"/>
                </a:lnTo>
                <a:lnTo>
                  <a:pt x="190500" y="85725"/>
                </a:lnTo>
                <a:lnTo>
                  <a:pt x="219075" y="85725"/>
                </a:lnTo>
                <a:lnTo>
                  <a:pt x="266700" y="123825"/>
                </a:lnTo>
                <a:lnTo>
                  <a:pt x="276225" y="142875"/>
                </a:lnTo>
                <a:lnTo>
                  <a:pt x="276225" y="1619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29"/>
          <p:cNvSpPr/>
          <p:nvPr/>
        </p:nvSpPr>
        <p:spPr>
          <a:xfrm>
            <a:off x="6633883" y="3541059"/>
            <a:ext cx="448235" cy="212912"/>
          </a:xfrm>
          <a:custGeom>
            <a:avLst/>
            <a:gdLst/>
            <a:ahLst/>
            <a:cxnLst/>
            <a:rect l="0" t="0" r="0" b="0"/>
            <a:pathLst>
              <a:path w="381000" h="180975">
                <a:moveTo>
                  <a:pt x="0" y="180975"/>
                </a:moveTo>
                <a:lnTo>
                  <a:pt x="9525" y="161925"/>
                </a:lnTo>
                <a:lnTo>
                  <a:pt x="57150" y="152400"/>
                </a:lnTo>
                <a:lnTo>
                  <a:pt x="123825" y="133350"/>
                </a:lnTo>
                <a:lnTo>
                  <a:pt x="171450" y="114300"/>
                </a:lnTo>
                <a:lnTo>
                  <a:pt x="228600" y="95250"/>
                </a:lnTo>
                <a:lnTo>
                  <a:pt x="257175" y="76200"/>
                </a:lnTo>
                <a:lnTo>
                  <a:pt x="276225" y="57150"/>
                </a:lnTo>
                <a:lnTo>
                  <a:pt x="304800" y="57150"/>
                </a:lnTo>
                <a:lnTo>
                  <a:pt x="323850" y="38100"/>
                </a:lnTo>
                <a:lnTo>
                  <a:pt x="333375" y="19050"/>
                </a:lnTo>
                <a:lnTo>
                  <a:pt x="371475" y="19050"/>
                </a:lnTo>
                <a:lnTo>
                  <a:pt x="3810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 30"/>
          <p:cNvSpPr/>
          <p:nvPr/>
        </p:nvSpPr>
        <p:spPr>
          <a:xfrm>
            <a:off x="2117913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66675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9625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504950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76475" y="1057275"/>
                </a:lnTo>
                <a:lnTo>
                  <a:pt x="2371725" y="1009650"/>
                </a:lnTo>
                <a:lnTo>
                  <a:pt x="2476500" y="1019175"/>
                </a:lnTo>
                <a:lnTo>
                  <a:pt x="2571750" y="1000125"/>
                </a:lnTo>
                <a:lnTo>
                  <a:pt x="2676525" y="981075"/>
                </a:lnTo>
                <a:lnTo>
                  <a:pt x="2752725" y="942975"/>
                </a:lnTo>
                <a:lnTo>
                  <a:pt x="2828925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86075" y="723900"/>
                </a:lnTo>
                <a:lnTo>
                  <a:pt x="2857500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81300" y="533400"/>
                </a:lnTo>
                <a:lnTo>
                  <a:pt x="2809875" y="485775"/>
                </a:lnTo>
                <a:lnTo>
                  <a:pt x="2819400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95575" y="323850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9825" y="247650"/>
                </a:lnTo>
                <a:lnTo>
                  <a:pt x="2305050" y="209550"/>
                </a:lnTo>
                <a:lnTo>
                  <a:pt x="2209800" y="180975"/>
                </a:lnTo>
                <a:lnTo>
                  <a:pt x="2095500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504950" y="9525"/>
                </a:lnTo>
                <a:lnTo>
                  <a:pt x="1400175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904875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81025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31"/>
          <p:cNvSpPr/>
          <p:nvPr/>
        </p:nvSpPr>
        <p:spPr>
          <a:xfrm>
            <a:off x="2263588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52400" y="200025"/>
                </a:lnTo>
                <a:lnTo>
                  <a:pt x="161925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32"/>
          <p:cNvSpPr/>
          <p:nvPr/>
        </p:nvSpPr>
        <p:spPr>
          <a:xfrm>
            <a:off x="2902324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19050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33"/>
          <p:cNvSpPr/>
          <p:nvPr/>
        </p:nvSpPr>
        <p:spPr>
          <a:xfrm>
            <a:off x="5143500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 34"/>
          <p:cNvSpPr/>
          <p:nvPr/>
        </p:nvSpPr>
        <p:spPr>
          <a:xfrm>
            <a:off x="3753971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52400" y="2857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35"/>
          <p:cNvSpPr/>
          <p:nvPr/>
        </p:nvSpPr>
        <p:spPr>
          <a:xfrm>
            <a:off x="3182471" y="4919382"/>
            <a:ext cx="112059" cy="134471"/>
          </a:xfrm>
          <a:custGeom>
            <a:avLst/>
            <a:gdLst/>
            <a:ahLst/>
            <a:cxnLst/>
            <a:rect l="0" t="0" r="0" b="0"/>
            <a:pathLst>
              <a:path w="95250" h="114300">
                <a:moveTo>
                  <a:pt x="0" y="0"/>
                </a:moveTo>
                <a:lnTo>
                  <a:pt x="38100" y="0"/>
                </a:lnTo>
                <a:lnTo>
                  <a:pt x="47625" y="19050"/>
                </a:lnTo>
                <a:lnTo>
                  <a:pt x="66675" y="38100"/>
                </a:lnTo>
                <a:lnTo>
                  <a:pt x="76200" y="57150"/>
                </a:lnTo>
                <a:lnTo>
                  <a:pt x="952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 36"/>
          <p:cNvSpPr/>
          <p:nvPr/>
        </p:nvSpPr>
        <p:spPr>
          <a:xfrm>
            <a:off x="4247030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95250" y="3810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61925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37"/>
          <p:cNvSpPr/>
          <p:nvPr/>
        </p:nvSpPr>
        <p:spPr>
          <a:xfrm>
            <a:off x="4258236" y="5804647"/>
            <a:ext cx="336176" cy="235324"/>
          </a:xfrm>
          <a:custGeom>
            <a:avLst/>
            <a:gdLst/>
            <a:ahLst/>
            <a:cxnLst/>
            <a:rect l="0" t="0" r="0" b="0"/>
            <a:pathLst>
              <a:path w="285750" h="200025">
                <a:moveTo>
                  <a:pt x="0" y="200025"/>
                </a:moveTo>
                <a:lnTo>
                  <a:pt x="9525" y="171450"/>
                </a:lnTo>
                <a:lnTo>
                  <a:pt x="47625" y="152400"/>
                </a:lnTo>
                <a:lnTo>
                  <a:pt x="95250" y="1333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28600" y="57150"/>
                </a:lnTo>
                <a:lnTo>
                  <a:pt x="247650" y="19050"/>
                </a:lnTo>
                <a:lnTo>
                  <a:pt x="276225" y="19050"/>
                </a:lnTo>
                <a:lnTo>
                  <a:pt x="2857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38"/>
          <p:cNvSpPr/>
          <p:nvPr/>
        </p:nvSpPr>
        <p:spPr>
          <a:xfrm>
            <a:off x="6667501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57150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0100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495425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66950" y="1057275"/>
                </a:lnTo>
                <a:lnTo>
                  <a:pt x="2362200" y="1009650"/>
                </a:lnTo>
                <a:lnTo>
                  <a:pt x="2466975" y="1019175"/>
                </a:lnTo>
                <a:lnTo>
                  <a:pt x="2571750" y="1000125"/>
                </a:lnTo>
                <a:lnTo>
                  <a:pt x="2667000" y="981075"/>
                </a:lnTo>
                <a:lnTo>
                  <a:pt x="2752725" y="942975"/>
                </a:lnTo>
                <a:lnTo>
                  <a:pt x="2819400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76550" y="723900"/>
                </a:lnTo>
                <a:lnTo>
                  <a:pt x="2847975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71775" y="533400"/>
                </a:lnTo>
                <a:lnTo>
                  <a:pt x="2809875" y="485775"/>
                </a:lnTo>
                <a:lnTo>
                  <a:pt x="2809875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0300" y="247650"/>
                </a:lnTo>
                <a:lnTo>
                  <a:pt x="2305050" y="209550"/>
                </a:lnTo>
                <a:lnTo>
                  <a:pt x="2200275" y="180975"/>
                </a:lnTo>
                <a:lnTo>
                  <a:pt x="2085975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495425" y="9525"/>
                </a:lnTo>
                <a:lnTo>
                  <a:pt x="1390650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895350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71500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39"/>
          <p:cNvSpPr/>
          <p:nvPr/>
        </p:nvSpPr>
        <p:spPr>
          <a:xfrm>
            <a:off x="6813176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28575" y="38100"/>
                </a:ln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42875" y="200025"/>
                </a:lnTo>
                <a:lnTo>
                  <a:pt x="152400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 40"/>
          <p:cNvSpPr/>
          <p:nvPr/>
        </p:nvSpPr>
        <p:spPr>
          <a:xfrm>
            <a:off x="7440706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28575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41"/>
          <p:cNvSpPr/>
          <p:nvPr/>
        </p:nvSpPr>
        <p:spPr>
          <a:xfrm>
            <a:off x="9693088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 42"/>
          <p:cNvSpPr/>
          <p:nvPr/>
        </p:nvSpPr>
        <p:spPr>
          <a:xfrm>
            <a:off x="8303559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7720853" y="4919382"/>
            <a:ext cx="123265" cy="134471"/>
          </a:xfrm>
          <a:custGeom>
            <a:avLst/>
            <a:gdLst/>
            <a:ahLst/>
            <a:cxnLst/>
            <a:rect l="0" t="0" r="0" b="0"/>
            <a:pathLst>
              <a:path w="104775" h="114300">
                <a:moveTo>
                  <a:pt x="0" y="0"/>
                </a:moveTo>
                <a:lnTo>
                  <a:pt x="47625" y="0"/>
                </a:lnTo>
                <a:lnTo>
                  <a:pt x="104775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 44"/>
          <p:cNvSpPr/>
          <p:nvPr/>
        </p:nvSpPr>
        <p:spPr>
          <a:xfrm>
            <a:off x="8796618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57150" y="1905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52400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45"/>
          <p:cNvSpPr/>
          <p:nvPr/>
        </p:nvSpPr>
        <p:spPr>
          <a:xfrm>
            <a:off x="8807824" y="5804647"/>
            <a:ext cx="324971" cy="235324"/>
          </a:xfrm>
          <a:custGeom>
            <a:avLst/>
            <a:gdLst/>
            <a:ahLst/>
            <a:cxnLst/>
            <a:rect l="0" t="0" r="0" b="0"/>
            <a:pathLst>
              <a:path w="276225" h="200025">
                <a:moveTo>
                  <a:pt x="0" y="200025"/>
                </a:moveTo>
                <a:lnTo>
                  <a:pt x="9525" y="1714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19075" y="57150"/>
                </a:lnTo>
                <a:lnTo>
                  <a:pt x="238125" y="38100"/>
                </a:lnTo>
                <a:lnTo>
                  <a:pt x="247650" y="19050"/>
                </a:lnTo>
                <a:lnTo>
                  <a:pt x="266700" y="19050"/>
                </a:lnTo>
                <a:lnTo>
                  <a:pt x="2762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46"/>
          <p:cNvSpPr/>
          <p:nvPr/>
        </p:nvSpPr>
        <p:spPr>
          <a:xfrm>
            <a:off x="3395383" y="6196853"/>
            <a:ext cx="448235" cy="1008529"/>
          </a:xfrm>
          <a:custGeom>
            <a:avLst/>
            <a:gdLst/>
            <a:ahLst/>
            <a:cxnLst/>
            <a:rect l="0" t="0" r="0" b="0"/>
            <a:pathLst>
              <a:path w="381000" h="857250">
                <a:moveTo>
                  <a:pt x="381000" y="0"/>
                </a:moveTo>
                <a:lnTo>
                  <a:pt x="285750" y="676275"/>
                </a:lnTo>
                <a:lnTo>
                  <a:pt x="352425" y="676275"/>
                </a:lnTo>
                <a:lnTo>
                  <a:pt x="200025" y="857250"/>
                </a:lnTo>
                <a:lnTo>
                  <a:pt x="38100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81000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47"/>
          <p:cNvSpPr/>
          <p:nvPr/>
        </p:nvSpPr>
        <p:spPr>
          <a:xfrm>
            <a:off x="3395383" y="6107206"/>
            <a:ext cx="448235" cy="89647"/>
          </a:xfrm>
          <a:custGeom>
            <a:avLst/>
            <a:gdLst/>
            <a:ahLst/>
            <a:cxnLst/>
            <a:rect l="0" t="0" r="0" b="0"/>
            <a:pathLst>
              <a:path w="381000" h="76200">
                <a:moveTo>
                  <a:pt x="0" y="76200"/>
                </a:moveTo>
                <a:lnTo>
                  <a:pt x="0" y="0"/>
                </a:lnTo>
                <a:lnTo>
                  <a:pt x="381000" y="0"/>
                </a:lnTo>
                <a:lnTo>
                  <a:pt x="381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48"/>
          <p:cNvSpPr/>
          <p:nvPr/>
        </p:nvSpPr>
        <p:spPr>
          <a:xfrm>
            <a:off x="3731560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9525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9"/>
          <p:cNvSpPr/>
          <p:nvPr/>
        </p:nvSpPr>
        <p:spPr>
          <a:xfrm>
            <a:off x="3440206" y="6902824"/>
            <a:ext cx="67235" cy="89647"/>
          </a:xfrm>
          <a:custGeom>
            <a:avLst/>
            <a:gdLst/>
            <a:ahLst/>
            <a:cxnLst/>
            <a:rect l="0" t="0" r="0" b="0"/>
            <a:pathLst>
              <a:path w="57150" h="76200">
                <a:moveTo>
                  <a:pt x="57150" y="76200"/>
                </a:moveTo>
                <a:lnTo>
                  <a:pt x="47625" y="0"/>
                </a:lnTo>
                <a:lnTo>
                  <a:pt x="0" y="0"/>
                </a:lnTo>
                <a:lnTo>
                  <a:pt x="0" y="76200"/>
                </a:lnTo>
                <a:lnTo>
                  <a:pt x="5715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 50"/>
          <p:cNvSpPr/>
          <p:nvPr/>
        </p:nvSpPr>
        <p:spPr>
          <a:xfrm>
            <a:off x="3014383" y="7463118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51"/>
          <p:cNvSpPr/>
          <p:nvPr/>
        </p:nvSpPr>
        <p:spPr>
          <a:xfrm>
            <a:off x="2924735" y="755276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 52"/>
          <p:cNvSpPr/>
          <p:nvPr/>
        </p:nvSpPr>
        <p:spPr>
          <a:xfrm>
            <a:off x="3597089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53"/>
          <p:cNvSpPr/>
          <p:nvPr/>
        </p:nvSpPr>
        <p:spPr>
          <a:xfrm>
            <a:off x="350744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4"/>
          <p:cNvSpPr/>
          <p:nvPr/>
        </p:nvSpPr>
        <p:spPr>
          <a:xfrm>
            <a:off x="3978089" y="7530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 55"/>
          <p:cNvSpPr/>
          <p:nvPr/>
        </p:nvSpPr>
        <p:spPr>
          <a:xfrm>
            <a:off x="3888442" y="7620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200025" y="47625"/>
                </a:lnTo>
                <a:lnTo>
                  <a:pt x="200025" y="66675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61925" y="247650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400050"/>
                </a:lnTo>
                <a:lnTo>
                  <a:pt x="85725" y="400050"/>
                </a:lnTo>
                <a:lnTo>
                  <a:pt x="85725" y="247650"/>
                </a:lnTo>
                <a:lnTo>
                  <a:pt x="28575" y="247650"/>
                </a:lnTo>
                <a:lnTo>
                  <a:pt x="76200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9525" y="171450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56"/>
          <p:cNvSpPr/>
          <p:nvPr/>
        </p:nvSpPr>
        <p:spPr>
          <a:xfrm>
            <a:off x="2667001" y="731744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57"/>
          <p:cNvSpPr/>
          <p:nvPr/>
        </p:nvSpPr>
        <p:spPr>
          <a:xfrm>
            <a:off x="2577354" y="7407088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52400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8"/>
          <p:cNvSpPr/>
          <p:nvPr/>
        </p:nvSpPr>
        <p:spPr>
          <a:xfrm>
            <a:off x="3294530" y="7351059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9"/>
          <p:cNvSpPr/>
          <p:nvPr/>
        </p:nvSpPr>
        <p:spPr>
          <a:xfrm>
            <a:off x="3238500" y="744070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33350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71450" y="19050"/>
                </a:lnTo>
                <a:lnTo>
                  <a:pt x="180975" y="19050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28575" y="66675"/>
                </a:lnTo>
                <a:lnTo>
                  <a:pt x="28575" y="190500"/>
                </a:lnTo>
                <a:lnTo>
                  <a:pt x="9525" y="190500"/>
                </a:lnTo>
                <a:lnTo>
                  <a:pt x="0" y="180975"/>
                </a:lnTo>
                <a:lnTo>
                  <a:pt x="0" y="28575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0"/>
          <p:cNvSpPr/>
          <p:nvPr/>
        </p:nvSpPr>
        <p:spPr>
          <a:xfrm>
            <a:off x="2924736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1"/>
          <p:cNvSpPr/>
          <p:nvPr/>
        </p:nvSpPr>
        <p:spPr>
          <a:xfrm>
            <a:off x="2868706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71450"/>
                </a:lnTo>
                <a:lnTo>
                  <a:pt x="0" y="47625"/>
                </a:lnTo>
                <a:lnTo>
                  <a:pt x="9525" y="476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2"/>
          <p:cNvSpPr/>
          <p:nvPr/>
        </p:nvSpPr>
        <p:spPr>
          <a:xfrm>
            <a:off x="3473824" y="728382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3"/>
          <p:cNvSpPr/>
          <p:nvPr/>
        </p:nvSpPr>
        <p:spPr>
          <a:xfrm>
            <a:off x="3417794" y="7373471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71450" y="0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71450"/>
                </a:lnTo>
                <a:lnTo>
                  <a:pt x="180975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4"/>
          <p:cNvSpPr/>
          <p:nvPr/>
        </p:nvSpPr>
        <p:spPr>
          <a:xfrm>
            <a:off x="3765177" y="746311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5"/>
          <p:cNvSpPr/>
          <p:nvPr/>
        </p:nvSpPr>
        <p:spPr>
          <a:xfrm>
            <a:off x="3709147" y="755276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6"/>
          <p:cNvSpPr/>
          <p:nvPr/>
        </p:nvSpPr>
        <p:spPr>
          <a:xfrm>
            <a:off x="2823882" y="7407089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7"/>
          <p:cNvSpPr/>
          <p:nvPr/>
        </p:nvSpPr>
        <p:spPr>
          <a:xfrm>
            <a:off x="2745441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68"/>
          <p:cNvSpPr/>
          <p:nvPr/>
        </p:nvSpPr>
        <p:spPr>
          <a:xfrm>
            <a:off x="3899648" y="7317441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 69"/>
          <p:cNvSpPr/>
          <p:nvPr/>
        </p:nvSpPr>
        <p:spPr>
          <a:xfrm>
            <a:off x="3843618" y="7407088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12382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180975"/>
                </a:lnTo>
                <a:lnTo>
                  <a:pt x="152400" y="180975"/>
                </a:lnTo>
                <a:lnTo>
                  <a:pt x="152400" y="171450"/>
                </a:lnTo>
                <a:lnTo>
                  <a:pt x="142875" y="66675"/>
                </a:lnTo>
                <a:lnTo>
                  <a:pt x="142875" y="352425"/>
                </a:lnTo>
                <a:lnTo>
                  <a:pt x="133350" y="361950"/>
                </a:lnTo>
                <a:lnTo>
                  <a:pt x="133350" y="381000"/>
                </a:lnTo>
                <a:lnTo>
                  <a:pt x="104775" y="381000"/>
                </a:lnTo>
                <a:lnTo>
                  <a:pt x="95250" y="3714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85725" y="361950"/>
                </a:lnTo>
                <a:lnTo>
                  <a:pt x="76200" y="361950"/>
                </a:lnTo>
                <a:lnTo>
                  <a:pt x="76200" y="381000"/>
                </a:lnTo>
                <a:lnTo>
                  <a:pt x="47625" y="381000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9050"/>
                </a:lnTo>
                <a:lnTo>
                  <a:pt x="9525" y="19050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 70"/>
          <p:cNvSpPr/>
          <p:nvPr/>
        </p:nvSpPr>
        <p:spPr>
          <a:xfrm>
            <a:off x="4134971" y="74855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 71"/>
          <p:cNvSpPr/>
          <p:nvPr/>
        </p:nvSpPr>
        <p:spPr>
          <a:xfrm>
            <a:off x="4045324" y="7563971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38100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57175"/>
                </a:lnTo>
                <a:lnTo>
                  <a:pt x="76200" y="257175"/>
                </a:lnTo>
                <a:lnTo>
                  <a:pt x="76200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57175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57175"/>
                </a:lnTo>
                <a:lnTo>
                  <a:pt x="209550" y="257175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190500" y="57150"/>
                </a:lnTo>
                <a:lnTo>
                  <a:pt x="180975" y="38100"/>
                </a:lnTo>
                <a:lnTo>
                  <a:pt x="180975" y="28575"/>
                </a:lnTo>
                <a:lnTo>
                  <a:pt x="161925" y="9525"/>
                </a:lnTo>
                <a:lnTo>
                  <a:pt x="142875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72"/>
          <p:cNvSpPr/>
          <p:nvPr/>
        </p:nvSpPr>
        <p:spPr>
          <a:xfrm>
            <a:off x="4818530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73"/>
          <p:cNvSpPr/>
          <p:nvPr/>
        </p:nvSpPr>
        <p:spPr>
          <a:xfrm>
            <a:off x="4751294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57150" y="0"/>
                </a:moveTo>
                <a:lnTo>
                  <a:pt x="38100" y="0"/>
                </a:lnTo>
                <a:lnTo>
                  <a:pt x="28575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9525" y="38100"/>
                </a:lnTo>
                <a:lnTo>
                  <a:pt x="0" y="47625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57150" y="381000"/>
                </a:lnTo>
                <a:lnTo>
                  <a:pt x="57150" y="390525"/>
                </a:lnTo>
                <a:lnTo>
                  <a:pt x="76200" y="390525"/>
                </a:lnTo>
                <a:lnTo>
                  <a:pt x="76200" y="381000"/>
                </a:lnTo>
                <a:lnTo>
                  <a:pt x="85725" y="381000"/>
                </a:lnTo>
                <a:lnTo>
                  <a:pt x="85725" y="190500"/>
                </a:lnTo>
                <a:lnTo>
                  <a:pt x="104775" y="190500"/>
                </a:lnTo>
                <a:lnTo>
                  <a:pt x="104775" y="381000"/>
                </a:lnTo>
                <a:lnTo>
                  <a:pt x="114300" y="381000"/>
                </a:lnTo>
                <a:lnTo>
                  <a:pt x="114300" y="390525"/>
                </a:lnTo>
                <a:lnTo>
                  <a:pt x="133350" y="390525"/>
                </a:lnTo>
                <a:lnTo>
                  <a:pt x="133350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47625"/>
                </a:lnTo>
                <a:lnTo>
                  <a:pt x="180975" y="38100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74"/>
          <p:cNvSpPr/>
          <p:nvPr/>
        </p:nvSpPr>
        <p:spPr>
          <a:xfrm>
            <a:off x="4639236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75"/>
          <p:cNvSpPr/>
          <p:nvPr/>
        </p:nvSpPr>
        <p:spPr>
          <a:xfrm>
            <a:off x="4572000" y="7317441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57150" y="0"/>
                </a:moveTo>
                <a:lnTo>
                  <a:pt x="19050" y="0"/>
                </a:lnTo>
                <a:lnTo>
                  <a:pt x="0" y="19050"/>
                </a:lnTo>
                <a:lnTo>
                  <a:pt x="0" y="180975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61950"/>
                </a:lnTo>
                <a:lnTo>
                  <a:pt x="85725" y="361950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71475"/>
                </a:lnTo>
                <a:lnTo>
                  <a:pt x="104775" y="371475"/>
                </a:lnTo>
                <a:lnTo>
                  <a:pt x="104775" y="381000"/>
                </a:lnTo>
                <a:lnTo>
                  <a:pt x="133350" y="381000"/>
                </a:lnTo>
                <a:lnTo>
                  <a:pt x="133350" y="361950"/>
                </a:lnTo>
                <a:lnTo>
                  <a:pt x="142875" y="36195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80975" y="1809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 76"/>
          <p:cNvSpPr/>
          <p:nvPr/>
        </p:nvSpPr>
        <p:spPr>
          <a:xfrm>
            <a:off x="4347883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77"/>
          <p:cNvSpPr/>
          <p:nvPr/>
        </p:nvSpPr>
        <p:spPr>
          <a:xfrm>
            <a:off x="4280648" y="7496735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47625" y="0"/>
                </a:moveTo>
                <a:lnTo>
                  <a:pt x="28575" y="0"/>
                </a:lnTo>
                <a:lnTo>
                  <a:pt x="19050" y="9525"/>
                </a:lnTo>
                <a:lnTo>
                  <a:pt x="9525" y="9525"/>
                </a:lnTo>
                <a:lnTo>
                  <a:pt x="0" y="1905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71475"/>
                </a:lnTo>
                <a:lnTo>
                  <a:pt x="85725" y="3714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81000"/>
                </a:lnTo>
                <a:lnTo>
                  <a:pt x="133350" y="381000"/>
                </a:lnTo>
                <a:lnTo>
                  <a:pt x="133350" y="66675"/>
                </a:lnTo>
                <a:lnTo>
                  <a:pt x="142875" y="66675"/>
                </a:lnTo>
                <a:lnTo>
                  <a:pt x="142875" y="171450"/>
                </a:lnTo>
                <a:lnTo>
                  <a:pt x="152400" y="171450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80975" y="180975"/>
                </a:lnTo>
                <a:lnTo>
                  <a:pt x="180975" y="28575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78"/>
          <p:cNvSpPr/>
          <p:nvPr/>
        </p:nvSpPr>
        <p:spPr>
          <a:xfrm>
            <a:off x="4224618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79"/>
          <p:cNvSpPr/>
          <p:nvPr/>
        </p:nvSpPr>
        <p:spPr>
          <a:xfrm>
            <a:off x="4146176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57150" y="0"/>
                </a:moveTo>
                <a:lnTo>
                  <a:pt x="28575" y="0"/>
                </a:lnTo>
                <a:lnTo>
                  <a:pt x="9525" y="19050"/>
                </a:lnTo>
                <a:lnTo>
                  <a:pt x="9525" y="28575"/>
                </a:lnTo>
                <a:lnTo>
                  <a:pt x="0" y="3810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85725" y="381000"/>
                </a:lnTo>
                <a:lnTo>
                  <a:pt x="85725" y="180975"/>
                </a:lnTo>
                <a:lnTo>
                  <a:pt x="104775" y="180975"/>
                </a:lnTo>
                <a:lnTo>
                  <a:pt x="104775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28575"/>
                </a:lnTo>
                <a:lnTo>
                  <a:pt x="180975" y="28575"/>
                </a:lnTo>
                <a:lnTo>
                  <a:pt x="180975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80"/>
          <p:cNvSpPr/>
          <p:nvPr/>
        </p:nvSpPr>
        <p:spPr>
          <a:xfrm>
            <a:off x="2274795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 81"/>
          <p:cNvSpPr/>
          <p:nvPr/>
        </p:nvSpPr>
        <p:spPr>
          <a:xfrm>
            <a:off x="2173942" y="7384677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04775" y="0"/>
                </a:moveTo>
                <a:lnTo>
                  <a:pt x="76200" y="0"/>
                </a:lnTo>
                <a:lnTo>
                  <a:pt x="47625" y="28575"/>
                </a:lnTo>
                <a:lnTo>
                  <a:pt x="47625" y="47625"/>
                </a:lnTo>
                <a:lnTo>
                  <a:pt x="38100" y="57150"/>
                </a:lnTo>
                <a:lnTo>
                  <a:pt x="9525" y="16192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85725" y="57150"/>
                </a:lnTo>
                <a:lnTo>
                  <a:pt x="28575" y="247650"/>
                </a:lnTo>
                <a:lnTo>
                  <a:pt x="85725" y="247650"/>
                </a:lnTo>
                <a:lnTo>
                  <a:pt x="85725" y="400050"/>
                </a:lnTo>
                <a:lnTo>
                  <a:pt x="114300" y="400050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19075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19075" y="180975"/>
                </a:lnTo>
                <a:lnTo>
                  <a:pt x="238125" y="180975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90500" y="285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1047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82"/>
          <p:cNvSpPr/>
          <p:nvPr/>
        </p:nvSpPr>
        <p:spPr>
          <a:xfrm>
            <a:off x="2622177" y="7149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 83"/>
          <p:cNvSpPr/>
          <p:nvPr/>
        </p:nvSpPr>
        <p:spPr>
          <a:xfrm>
            <a:off x="2521324" y="7239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95250" y="0"/>
                </a:moveTo>
                <a:lnTo>
                  <a:pt x="76200" y="0"/>
                </a:lnTo>
                <a:lnTo>
                  <a:pt x="6667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38100" y="47625"/>
                </a:lnTo>
                <a:lnTo>
                  <a:pt x="38100" y="57150"/>
                </a:lnTo>
                <a:lnTo>
                  <a:pt x="0" y="161925"/>
                </a:lnTo>
                <a:lnTo>
                  <a:pt x="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28575" y="247650"/>
                </a:lnTo>
                <a:lnTo>
                  <a:pt x="76200" y="247650"/>
                </a:lnTo>
                <a:lnTo>
                  <a:pt x="76200" y="381000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09550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38125" y="171450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80975" y="28575"/>
                </a:lnTo>
                <a:lnTo>
                  <a:pt x="180975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84"/>
          <p:cNvSpPr/>
          <p:nvPr/>
        </p:nvSpPr>
        <p:spPr>
          <a:xfrm>
            <a:off x="2454088" y="7239001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 85"/>
          <p:cNvSpPr/>
          <p:nvPr/>
        </p:nvSpPr>
        <p:spPr>
          <a:xfrm>
            <a:off x="2364441" y="7328647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0"/>
                </a:lnTo>
                <a:lnTo>
                  <a:pt x="76200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47625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9525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28575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47650"/>
                </a:lnTo>
                <a:lnTo>
                  <a:pt x="76200" y="247650"/>
                </a:lnTo>
                <a:lnTo>
                  <a:pt x="76200" y="390525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476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47650"/>
                </a:lnTo>
                <a:lnTo>
                  <a:pt x="209550" y="247650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200025" y="57150"/>
                </a:lnTo>
                <a:lnTo>
                  <a:pt x="190500" y="38100"/>
                </a:lnTo>
                <a:lnTo>
                  <a:pt x="161925" y="9525"/>
                </a:lnTo>
                <a:lnTo>
                  <a:pt x="152400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86"/>
          <p:cNvSpPr/>
          <p:nvPr/>
        </p:nvSpPr>
        <p:spPr>
          <a:xfrm>
            <a:off x="8001001" y="6196853"/>
            <a:ext cx="437029" cy="1008529"/>
          </a:xfrm>
          <a:custGeom>
            <a:avLst/>
            <a:gdLst/>
            <a:ahLst/>
            <a:cxnLst/>
            <a:rect l="0" t="0" r="0" b="0"/>
            <a:pathLst>
              <a:path w="371475" h="857250">
                <a:moveTo>
                  <a:pt x="371475" y="0"/>
                </a:moveTo>
                <a:lnTo>
                  <a:pt x="276225" y="676275"/>
                </a:lnTo>
                <a:lnTo>
                  <a:pt x="342900" y="676275"/>
                </a:lnTo>
                <a:lnTo>
                  <a:pt x="190500" y="857250"/>
                </a:lnTo>
                <a:lnTo>
                  <a:pt x="28575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71475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87"/>
          <p:cNvSpPr/>
          <p:nvPr/>
        </p:nvSpPr>
        <p:spPr>
          <a:xfrm>
            <a:off x="8001001" y="6107206"/>
            <a:ext cx="437029" cy="89647"/>
          </a:xfrm>
          <a:custGeom>
            <a:avLst/>
            <a:gdLst/>
            <a:ahLst/>
            <a:cxnLst/>
            <a:rect l="0" t="0" r="0" b="0"/>
            <a:pathLst>
              <a:path w="371475" h="76200">
                <a:moveTo>
                  <a:pt x="0" y="76200"/>
                </a:moveTo>
                <a:lnTo>
                  <a:pt x="0" y="0"/>
                </a:lnTo>
                <a:lnTo>
                  <a:pt x="371475" y="0"/>
                </a:lnTo>
                <a:lnTo>
                  <a:pt x="371475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 88"/>
          <p:cNvSpPr/>
          <p:nvPr/>
        </p:nvSpPr>
        <p:spPr>
          <a:xfrm>
            <a:off x="8325971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1905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89"/>
          <p:cNvSpPr/>
          <p:nvPr/>
        </p:nvSpPr>
        <p:spPr>
          <a:xfrm>
            <a:off x="8034618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57150" y="0"/>
                </a:lnTo>
                <a:lnTo>
                  <a:pt x="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 90"/>
          <p:cNvSpPr/>
          <p:nvPr/>
        </p:nvSpPr>
        <p:spPr>
          <a:xfrm>
            <a:off x="5210736" y="3776383"/>
            <a:ext cx="1580029" cy="862853"/>
          </a:xfrm>
          <a:custGeom>
            <a:avLst/>
            <a:gdLst/>
            <a:ahLst/>
            <a:cxnLst/>
            <a:rect l="0" t="0" r="0" b="0"/>
            <a:pathLst>
              <a:path w="1343025" h="733425">
                <a:moveTo>
                  <a:pt x="1343025" y="676275"/>
                </a:moveTo>
                <a:lnTo>
                  <a:pt x="1276350" y="476250"/>
                </a:lnTo>
                <a:lnTo>
                  <a:pt x="1219200" y="533400"/>
                </a:lnTo>
                <a:lnTo>
                  <a:pt x="781050" y="361950"/>
                </a:lnTo>
                <a:lnTo>
                  <a:pt x="781050" y="0"/>
                </a:lnTo>
                <a:lnTo>
                  <a:pt x="571500" y="0"/>
                </a:lnTo>
                <a:lnTo>
                  <a:pt x="571500" y="361950"/>
                </a:lnTo>
                <a:lnTo>
                  <a:pt x="123825" y="542925"/>
                </a:lnTo>
                <a:lnTo>
                  <a:pt x="66675" y="476250"/>
                </a:lnTo>
                <a:lnTo>
                  <a:pt x="0" y="676275"/>
                </a:lnTo>
                <a:lnTo>
                  <a:pt x="276225" y="733425"/>
                </a:lnTo>
                <a:lnTo>
                  <a:pt x="228600" y="666750"/>
                </a:lnTo>
                <a:lnTo>
                  <a:pt x="676275" y="485775"/>
                </a:lnTo>
                <a:lnTo>
                  <a:pt x="1114425" y="666750"/>
                </a:lnTo>
                <a:lnTo>
                  <a:pt x="1066800" y="733425"/>
                </a:lnTo>
                <a:lnTo>
                  <a:pt x="1343025" y="676275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 91"/>
          <p:cNvSpPr/>
          <p:nvPr/>
        </p:nvSpPr>
        <p:spPr>
          <a:xfrm>
            <a:off x="5233147" y="2442882"/>
            <a:ext cx="1568824" cy="0"/>
          </a:xfrm>
          <a:custGeom>
            <a:avLst/>
            <a:gdLst/>
            <a:ahLst/>
            <a:cxnLst/>
            <a:rect l="0" t="0" r="0" b="0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 92"/>
          <p:cNvSpPr/>
          <p:nvPr/>
        </p:nvSpPr>
        <p:spPr>
          <a:xfrm>
            <a:off x="4605618" y="4191000"/>
            <a:ext cx="1053353" cy="0"/>
          </a:xfrm>
          <a:custGeom>
            <a:avLst/>
            <a:gdLst/>
            <a:ahLst/>
            <a:cxnLst/>
            <a:rect l="0" t="0" r="0" b="0"/>
            <a:pathLst>
              <a:path w="895350">
                <a:moveTo>
                  <a:pt x="0" y="0"/>
                </a:moveTo>
                <a:lnTo>
                  <a:pt x="8953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3"/>
          <p:cNvSpPr/>
          <p:nvPr/>
        </p:nvSpPr>
        <p:spPr>
          <a:xfrm>
            <a:off x="6353736" y="4191000"/>
            <a:ext cx="862853" cy="0"/>
          </a:xfrm>
          <a:custGeom>
            <a:avLst/>
            <a:gdLst/>
            <a:ahLst/>
            <a:cxnLst/>
            <a:rect l="0" t="0" r="0" b="0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 94"/>
          <p:cNvSpPr/>
          <p:nvPr/>
        </p:nvSpPr>
        <p:spPr>
          <a:xfrm>
            <a:off x="8572501" y="2902324"/>
            <a:ext cx="1109382" cy="840441"/>
          </a:xfrm>
          <a:custGeom>
            <a:avLst/>
            <a:gdLst/>
            <a:ahLst/>
            <a:cxnLst/>
            <a:rect l="0" t="0" r="0" b="0"/>
            <a:pathLst>
              <a:path w="942975" h="714375">
                <a:moveTo>
                  <a:pt x="485775" y="476250"/>
                </a:moveTo>
                <a:lnTo>
                  <a:pt x="552450" y="447675"/>
                </a:lnTo>
                <a:lnTo>
                  <a:pt x="552450" y="428625"/>
                </a:lnTo>
                <a:lnTo>
                  <a:pt x="542925" y="419100"/>
                </a:lnTo>
                <a:lnTo>
                  <a:pt x="542925" y="400050"/>
                </a:lnTo>
                <a:lnTo>
                  <a:pt x="504825" y="323850"/>
                </a:lnTo>
                <a:lnTo>
                  <a:pt x="495300" y="314325"/>
                </a:lnTo>
                <a:lnTo>
                  <a:pt x="476250" y="304800"/>
                </a:lnTo>
                <a:lnTo>
                  <a:pt x="466725" y="285750"/>
                </a:lnTo>
                <a:lnTo>
                  <a:pt x="447675" y="276225"/>
                </a:lnTo>
                <a:lnTo>
                  <a:pt x="438150" y="257175"/>
                </a:lnTo>
                <a:lnTo>
                  <a:pt x="419100" y="247650"/>
                </a:lnTo>
                <a:lnTo>
                  <a:pt x="390525" y="219075"/>
                </a:lnTo>
                <a:lnTo>
                  <a:pt x="371475" y="219075"/>
                </a:lnTo>
                <a:lnTo>
                  <a:pt x="333375" y="200025"/>
                </a:lnTo>
                <a:lnTo>
                  <a:pt x="323850" y="200025"/>
                </a:lnTo>
                <a:lnTo>
                  <a:pt x="285750" y="1809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52400" y="180975"/>
                </a:lnTo>
                <a:lnTo>
                  <a:pt x="114300" y="200025"/>
                </a:lnTo>
                <a:lnTo>
                  <a:pt x="95250" y="200025"/>
                </a:lnTo>
                <a:lnTo>
                  <a:pt x="19050" y="238125"/>
                </a:lnTo>
                <a:lnTo>
                  <a:pt x="0" y="257175"/>
                </a:lnTo>
                <a:lnTo>
                  <a:pt x="9525" y="228600"/>
                </a:lnTo>
                <a:lnTo>
                  <a:pt x="28575" y="209550"/>
                </a:lnTo>
                <a:lnTo>
                  <a:pt x="47625" y="171450"/>
                </a:lnTo>
                <a:lnTo>
                  <a:pt x="66675" y="152400"/>
                </a:lnTo>
                <a:lnTo>
                  <a:pt x="85725" y="142875"/>
                </a:lnTo>
                <a:lnTo>
                  <a:pt x="104775" y="123825"/>
                </a:lnTo>
                <a:lnTo>
                  <a:pt x="114300" y="104775"/>
                </a:lnTo>
                <a:lnTo>
                  <a:pt x="133350" y="95250"/>
                </a:lnTo>
                <a:lnTo>
                  <a:pt x="152400" y="76200"/>
                </a:lnTo>
                <a:lnTo>
                  <a:pt x="171450" y="76200"/>
                </a:lnTo>
                <a:lnTo>
                  <a:pt x="190500" y="57150"/>
                </a:lnTo>
                <a:lnTo>
                  <a:pt x="228600" y="38100"/>
                </a:lnTo>
                <a:lnTo>
                  <a:pt x="257175" y="38100"/>
                </a:lnTo>
                <a:lnTo>
                  <a:pt x="295275" y="19050"/>
                </a:lnTo>
                <a:lnTo>
                  <a:pt x="323850" y="19050"/>
                </a:lnTo>
                <a:lnTo>
                  <a:pt x="342900" y="9525"/>
                </a:lnTo>
                <a:lnTo>
                  <a:pt x="390525" y="9525"/>
                </a:lnTo>
                <a:lnTo>
                  <a:pt x="409575" y="0"/>
                </a:lnTo>
                <a:lnTo>
                  <a:pt x="428625" y="9525"/>
                </a:lnTo>
                <a:lnTo>
                  <a:pt x="495300" y="9525"/>
                </a:lnTo>
                <a:lnTo>
                  <a:pt x="523875" y="19050"/>
                </a:lnTo>
                <a:lnTo>
                  <a:pt x="542925" y="19050"/>
                </a:lnTo>
                <a:lnTo>
                  <a:pt x="581025" y="38100"/>
                </a:lnTo>
                <a:lnTo>
                  <a:pt x="609600" y="47625"/>
                </a:lnTo>
                <a:lnTo>
                  <a:pt x="685800" y="85725"/>
                </a:lnTo>
                <a:lnTo>
                  <a:pt x="704850" y="104775"/>
                </a:lnTo>
                <a:lnTo>
                  <a:pt x="723900" y="114300"/>
                </a:lnTo>
                <a:lnTo>
                  <a:pt x="771525" y="161925"/>
                </a:lnTo>
                <a:lnTo>
                  <a:pt x="781050" y="180975"/>
                </a:lnTo>
                <a:lnTo>
                  <a:pt x="800100" y="200025"/>
                </a:lnTo>
                <a:lnTo>
                  <a:pt x="809625" y="219075"/>
                </a:lnTo>
                <a:lnTo>
                  <a:pt x="828675" y="238125"/>
                </a:lnTo>
                <a:lnTo>
                  <a:pt x="866775" y="314325"/>
                </a:lnTo>
                <a:lnTo>
                  <a:pt x="866775" y="333375"/>
                </a:lnTo>
                <a:lnTo>
                  <a:pt x="942975" y="314325"/>
                </a:lnTo>
                <a:lnTo>
                  <a:pt x="819150" y="714375"/>
                </a:lnTo>
                <a:lnTo>
                  <a:pt x="476250" y="485775"/>
                </a:lnTo>
                <a:lnTo>
                  <a:pt x="485775" y="476250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 95"/>
          <p:cNvSpPr/>
          <p:nvPr/>
        </p:nvSpPr>
        <p:spPr>
          <a:xfrm>
            <a:off x="10511118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 96"/>
          <p:cNvSpPr/>
          <p:nvPr/>
        </p:nvSpPr>
        <p:spPr>
          <a:xfrm>
            <a:off x="6533030" y="2151529"/>
            <a:ext cx="3686735" cy="0"/>
          </a:xfrm>
          <a:custGeom>
            <a:avLst/>
            <a:gdLst/>
            <a:ahLst/>
            <a:cxnLst/>
            <a:rect l="0" t="0" r="0" b="0"/>
            <a:pathLst>
              <a:path w="3133725">
                <a:moveTo>
                  <a:pt x="3133725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97"/>
          <p:cNvSpPr/>
          <p:nvPr/>
        </p:nvSpPr>
        <p:spPr>
          <a:xfrm>
            <a:off x="10219765" y="2162735"/>
            <a:ext cx="302559" cy="134471"/>
          </a:xfrm>
          <a:custGeom>
            <a:avLst/>
            <a:gdLst/>
            <a:ahLst/>
            <a:cxnLst/>
            <a:rect l="0" t="0" r="0" b="0"/>
            <a:pathLst>
              <a:path w="257175" h="114300">
                <a:moveTo>
                  <a:pt x="0" y="0"/>
                </a:moveTo>
                <a:lnTo>
                  <a:pt x="180975" y="38100"/>
                </a:lnTo>
                <a:lnTo>
                  <a:pt x="238125" y="66675"/>
                </a:lnTo>
                <a:lnTo>
                  <a:pt x="257175" y="104775"/>
                </a:lnTo>
                <a:lnTo>
                  <a:pt x="2476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 98"/>
          <p:cNvSpPr/>
          <p:nvPr/>
        </p:nvSpPr>
        <p:spPr>
          <a:xfrm>
            <a:off x="1770529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 99"/>
          <p:cNvSpPr/>
          <p:nvPr/>
        </p:nvSpPr>
        <p:spPr>
          <a:xfrm>
            <a:off x="2061883" y="2151529"/>
            <a:ext cx="3675529" cy="0"/>
          </a:xfrm>
          <a:custGeom>
            <a:avLst/>
            <a:gdLst/>
            <a:ahLst/>
            <a:cxnLst/>
            <a:rect l="0" t="0" r="0" b="0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00"/>
          <p:cNvSpPr/>
          <p:nvPr/>
        </p:nvSpPr>
        <p:spPr>
          <a:xfrm>
            <a:off x="1759324" y="2162735"/>
            <a:ext cx="291353" cy="134471"/>
          </a:xfrm>
          <a:custGeom>
            <a:avLst/>
            <a:gdLst/>
            <a:ahLst/>
            <a:cxnLst/>
            <a:rect l="0" t="0" r="0" b="0"/>
            <a:pathLst>
              <a:path w="247650" h="114300">
                <a:moveTo>
                  <a:pt x="0" y="114300"/>
                </a:moveTo>
                <a:lnTo>
                  <a:pt x="0" y="104775"/>
                </a:lnTo>
                <a:lnTo>
                  <a:pt x="19050" y="66675"/>
                </a:lnTo>
                <a:lnTo>
                  <a:pt x="66675" y="38100"/>
                </a:lnTo>
                <a:lnTo>
                  <a:pt x="142875" y="1905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6152029" y="2073088"/>
            <a:ext cx="381000" cy="89647"/>
          </a:xfrm>
          <a:custGeom>
            <a:avLst/>
            <a:gdLst/>
            <a:ahLst/>
            <a:cxnLst/>
            <a:rect l="0" t="0" r="0" b="0"/>
            <a:pathLst>
              <a:path w="323850" h="76200">
                <a:moveTo>
                  <a:pt x="323850" y="76200"/>
                </a:moveTo>
                <a:lnTo>
                  <a:pt x="133350" y="47625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737412" y="2061883"/>
            <a:ext cx="403412" cy="100853"/>
          </a:xfrm>
          <a:custGeom>
            <a:avLst/>
            <a:gdLst/>
            <a:ahLst/>
            <a:cxnLst/>
            <a:rect l="0" t="0" r="0" b="0"/>
            <a:pathLst>
              <a:path w="342900" h="85725">
                <a:moveTo>
                  <a:pt x="342900" y="0"/>
                </a:moveTo>
                <a:lnTo>
                  <a:pt x="295275" y="38100"/>
                </a:lnTo>
                <a:lnTo>
                  <a:pt x="209550" y="57150"/>
                </a:lnTo>
                <a:lnTo>
                  <a:pt x="0" y="857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837765" y="1871382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1703294" y="2017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1703294" y="1871383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0" y="123825"/>
                </a:moveTo>
                <a:lnTo>
                  <a:pt x="19050" y="66675"/>
                </a:lnTo>
                <a:lnTo>
                  <a:pt x="47625" y="28575"/>
                </a:lnTo>
                <a:lnTo>
                  <a:pt x="76200" y="0"/>
                </a:lnTo>
                <a:lnTo>
                  <a:pt x="1143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1837765" y="6331324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1703294" y="4303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160020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1703294" y="6196854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114300" y="123825"/>
                </a:moveTo>
                <a:lnTo>
                  <a:pt x="85725" y="123825"/>
                </a:lnTo>
                <a:lnTo>
                  <a:pt x="47625" y="95250"/>
                </a:lnTo>
                <a:lnTo>
                  <a:pt x="19050" y="5715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1613647" y="3899647"/>
            <a:ext cx="89647" cy="201706"/>
          </a:xfrm>
          <a:custGeom>
            <a:avLst/>
            <a:gdLst/>
            <a:ahLst/>
            <a:cxnLst/>
            <a:rect l="0" t="0" r="0" b="0"/>
            <a:pathLst>
              <a:path w="76200" h="171450">
                <a:moveTo>
                  <a:pt x="76200" y="0"/>
                </a:moveTo>
                <a:lnTo>
                  <a:pt x="47625" y="104775"/>
                </a:lnTo>
                <a:lnTo>
                  <a:pt x="0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1613647" y="4101353"/>
            <a:ext cx="89647" cy="212912"/>
          </a:xfrm>
          <a:custGeom>
            <a:avLst/>
            <a:gdLst/>
            <a:ahLst/>
            <a:cxnLst/>
            <a:rect l="0" t="0" r="0" b="0"/>
            <a:pathLst>
              <a:path w="76200" h="180975">
                <a:moveTo>
                  <a:pt x="0" y="0"/>
                </a:moveTo>
                <a:lnTo>
                  <a:pt x="28575" y="28575"/>
                </a:lnTo>
                <a:lnTo>
                  <a:pt x="47625" y="66675"/>
                </a:lnTo>
                <a:lnTo>
                  <a:pt x="7620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3731559" y="1288676"/>
            <a:ext cx="4874559" cy="313765"/>
          </a:xfrm>
          <a:custGeom>
            <a:avLst/>
            <a:gdLst/>
            <a:ahLst/>
            <a:cxnLst/>
            <a:rect l="0" t="0" r="0" b="0"/>
            <a:pathLst>
              <a:path w="4143375" h="266700">
                <a:moveTo>
                  <a:pt x="0" y="266700"/>
                </a:moveTo>
                <a:lnTo>
                  <a:pt x="4143375" y="266700"/>
                </a:lnTo>
                <a:lnTo>
                  <a:pt x="4143375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4628030" y="1791040"/>
            <a:ext cx="256910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6" dirty="0">
                <a:latin typeface="Arial"/>
              </a:rPr>
              <a:t>SOLITARINESS</a:t>
            </a:r>
            <a:r>
              <a:rPr lang="x-none" sz="1479" b="1" spc="-58" dirty="0">
                <a:latin typeface="Arial"/>
              </a:rPr>
              <a:t>  </a:t>
            </a:r>
            <a:r>
              <a:rPr lang="x-none" sz="1479" b="1" spc="-36" dirty="0">
                <a:latin typeface="Arial"/>
              </a:rPr>
              <a:t>(Uniqueness</a:t>
            </a:r>
            <a:r>
              <a:rPr lang="x-none" sz="1479" b="1" dirty="0">
                <a:latin typeface="Arial"/>
              </a:rPr>
              <a:t>)</a:t>
            </a:r>
            <a:endParaRPr lang="x-none" sz="1479" dirty="0"/>
          </a:p>
        </p:txBody>
      </p:sp>
      <p:sp>
        <p:nvSpPr>
          <p:cNvPr id="113" name="Rectangle 113"/>
          <p:cNvSpPr/>
          <p:nvPr/>
        </p:nvSpPr>
        <p:spPr>
          <a:xfrm>
            <a:off x="5188324" y="2239275"/>
            <a:ext cx="1420389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spc="-29" dirty="0">
                <a:latin typeface="Arial"/>
              </a:rPr>
              <a:t>"Basic"</a:t>
            </a:r>
            <a:r>
              <a:rPr lang="x-none" sz="1479" spc="-58" dirty="0">
                <a:latin typeface="Arial"/>
              </a:rPr>
              <a:t>  </a:t>
            </a:r>
            <a:r>
              <a:rPr lang="x-none" sz="1479" spc="-29" dirty="0">
                <a:latin typeface="Arial"/>
              </a:rPr>
              <a:t>Attribute</a:t>
            </a:r>
            <a:r>
              <a:rPr lang="x-none" sz="1479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14" name="Rectangle 114"/>
          <p:cNvSpPr/>
          <p:nvPr/>
        </p:nvSpPr>
        <p:spPr>
          <a:xfrm>
            <a:off x="4168589" y="2900423"/>
            <a:ext cx="1293303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711"/>
            <a:r>
              <a:rPr lang="x-none" sz="1479" b="1" spc="-29" dirty="0">
                <a:latin typeface="Arial"/>
              </a:rPr>
              <a:t>HOLINES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>
              <a:lnSpc>
                <a:spcPts val="2118"/>
              </a:lnSpc>
            </a:pPr>
            <a:r>
              <a:rPr lang="x-none" sz="1479" b="1" spc="-34" dirty="0">
                <a:latin typeface="Arial"/>
              </a:rPr>
              <a:t>OMNISCIENC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5" name="Rectangle 115"/>
          <p:cNvSpPr/>
          <p:nvPr/>
        </p:nvSpPr>
        <p:spPr>
          <a:xfrm>
            <a:off x="6241677" y="2956452"/>
            <a:ext cx="1497782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28" dirty="0">
                <a:latin typeface="Arial"/>
              </a:rPr>
              <a:t>OMNIPRESENC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  <a:p>
            <a:pPr marL="33618">
              <a:lnSpc>
                <a:spcPts val="2118"/>
              </a:lnSpc>
            </a:pPr>
            <a:r>
              <a:rPr lang="x-none" sz="1479" b="1" spc="-38" dirty="0">
                <a:latin typeface="Arial"/>
              </a:rPr>
              <a:t>OMNIPOTENC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6" name="Rectangle 116"/>
          <p:cNvSpPr/>
          <p:nvPr/>
        </p:nvSpPr>
        <p:spPr>
          <a:xfrm rot="-5400000">
            <a:off x="812567" y="4303581"/>
            <a:ext cx="1270284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52" dirty="0">
                <a:latin typeface="Arial"/>
              </a:rPr>
              <a:t>IMMUTABILIT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17" name="Rectangle 117"/>
          <p:cNvSpPr/>
          <p:nvPr/>
        </p:nvSpPr>
        <p:spPr>
          <a:xfrm>
            <a:off x="2431677" y="5141599"/>
            <a:ext cx="286578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5" dirty="0">
                <a:latin typeface="Arial"/>
              </a:rPr>
              <a:t>LOV</a:t>
            </a:r>
            <a:r>
              <a:rPr lang="x-none" sz="1479" b="1" spc="2346" dirty="0">
                <a:latin typeface="Arial"/>
              </a:rPr>
              <a:t>E</a:t>
            </a:r>
            <a:r>
              <a:rPr lang="x-none" sz="1479" b="1" spc="-42" dirty="0">
                <a:latin typeface="Arial"/>
              </a:rPr>
              <a:t>GOODNES</a:t>
            </a:r>
            <a:r>
              <a:rPr lang="x-none" sz="1479" b="1" spc="2604" dirty="0">
                <a:latin typeface="Arial"/>
              </a:rPr>
              <a:t>S</a:t>
            </a:r>
            <a:r>
              <a:rPr lang="x-none" sz="1479" b="1" spc="-26" dirty="0">
                <a:latin typeface="Arial"/>
              </a:rPr>
              <a:t>MERC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 marL="336185">
              <a:lnSpc>
                <a:spcPts val="2294"/>
              </a:lnSpc>
              <a:tabLst>
                <a:tab pos="1636100" algn="l"/>
              </a:tabLst>
            </a:pPr>
            <a:r>
              <a:rPr lang="x-none" sz="1479" b="1" spc="-22" dirty="0">
                <a:latin typeface="Arial"/>
              </a:rPr>
              <a:t>JUSTIC</a:t>
            </a:r>
            <a:r>
              <a:rPr lang="x-none" sz="1479" b="1" dirty="0">
                <a:latin typeface="Arial"/>
              </a:rPr>
              <a:t>E	</a:t>
            </a:r>
            <a:r>
              <a:rPr lang="x-none" sz="1479" b="1" spc="-29" dirty="0">
                <a:latin typeface="Arial"/>
              </a:rPr>
              <a:t>PATIENC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8" name="Rectangle 118"/>
          <p:cNvSpPr/>
          <p:nvPr/>
        </p:nvSpPr>
        <p:spPr>
          <a:xfrm>
            <a:off x="6992471" y="5197629"/>
            <a:ext cx="258051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176647" algn="l"/>
              </a:tabLst>
            </a:pPr>
            <a:r>
              <a:rPr lang="x-none" sz="1479" b="1" spc="-55" dirty="0">
                <a:latin typeface="Arial"/>
              </a:rPr>
              <a:t>WISDO</a:t>
            </a:r>
            <a:r>
              <a:rPr lang="x-none" sz="1479" b="1" dirty="0">
                <a:latin typeface="Arial"/>
              </a:rPr>
              <a:t>M	</a:t>
            </a:r>
            <a:r>
              <a:rPr lang="x-none" sz="1479" b="1" spc="-26" dirty="0">
                <a:latin typeface="Arial"/>
              </a:rPr>
              <a:t>FAITHFULNES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 marL="862875">
              <a:lnSpc>
                <a:spcPts val="2294"/>
              </a:lnSpc>
            </a:pPr>
            <a:r>
              <a:rPr lang="x-none" sz="1479" b="1" spc="-44" dirty="0">
                <a:latin typeface="Arial"/>
              </a:rPr>
              <a:t>GRAC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9" name="Rectangle 119"/>
          <p:cNvSpPr/>
          <p:nvPr/>
        </p:nvSpPr>
        <p:spPr>
          <a:xfrm>
            <a:off x="2162736" y="6497511"/>
            <a:ext cx="7037055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871429" algn="l"/>
                <a:tab pos="4560908" algn="l"/>
                <a:tab pos="6488368" algn="l"/>
              </a:tabLst>
            </a:pPr>
            <a:r>
              <a:rPr lang="x-none" sz="1479" i="1" spc="-20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0" dirty="0">
                <a:latin typeface="Arial"/>
              </a:rPr>
              <a:t>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1" dirty="0">
                <a:latin typeface="Arial"/>
              </a:rPr>
              <a:t>&amp;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1" dirty="0">
                <a:latin typeface="Arial"/>
              </a:rPr>
              <a:t>unbeliever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4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believers</a:t>
            </a:r>
            <a:r>
              <a:rPr lang="x-none" sz="1479" i="1" dirty="0">
                <a:latin typeface="Arial"/>
              </a:rPr>
              <a:t>,	</a:t>
            </a:r>
            <a:r>
              <a:rPr lang="x-none" sz="1479" i="1" spc="-35" dirty="0">
                <a:latin typeface="Arial"/>
              </a:rPr>
              <a:t>ONL</a:t>
            </a:r>
            <a:r>
              <a:rPr lang="x-none" sz="1479" i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0" name="Rectangle 120"/>
          <p:cNvSpPr/>
          <p:nvPr/>
        </p:nvSpPr>
        <p:spPr>
          <a:xfrm>
            <a:off x="4594413" y="3830511"/>
            <a:ext cx="6034985" cy="4712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661764"/>
            <a:r>
              <a:rPr lang="x-none" sz="1479" b="1" spc="-29" dirty="0">
                <a:latin typeface="Arial"/>
              </a:rPr>
              <a:t>SUPREMAC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>
              <a:lnSpc>
                <a:spcPts val="1941"/>
              </a:lnSpc>
              <a:tabLst>
                <a:tab pos="1759368" algn="l"/>
                <a:tab pos="4661764" algn="l"/>
              </a:tabLst>
            </a:pPr>
            <a:r>
              <a:rPr lang="x-none" sz="2240" spc="-36" baseline="59658" dirty="0">
                <a:latin typeface="Arial"/>
              </a:rPr>
              <a:t>"Productive</a:t>
            </a:r>
            <a:r>
              <a:rPr lang="x-none" sz="2240" baseline="59658" dirty="0">
                <a:latin typeface="Arial"/>
              </a:rPr>
              <a:t>"	</a:t>
            </a:r>
            <a:r>
              <a:rPr lang="x-none" sz="2240" spc="-42" baseline="59658" dirty="0">
                <a:latin typeface="Arial"/>
              </a:rPr>
              <a:t>Attribute</a:t>
            </a:r>
            <a:r>
              <a:rPr lang="x-none" sz="2240" baseline="59658" dirty="0">
                <a:latin typeface="Arial"/>
              </a:rPr>
              <a:t>s	</a:t>
            </a:r>
            <a:r>
              <a:rPr lang="x-none" sz="1479" b="1" spc="-32" dirty="0">
                <a:latin typeface="Arial"/>
              </a:rPr>
              <a:t>SOVEREIGNT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1" name="Rectangle 121"/>
          <p:cNvSpPr/>
          <p:nvPr/>
        </p:nvSpPr>
        <p:spPr>
          <a:xfrm>
            <a:off x="4896971" y="4670952"/>
            <a:ext cx="1916807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4" dirty="0">
                <a:latin typeface="Arial"/>
              </a:rPr>
              <a:t>Providing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Quality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of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Lif</a:t>
            </a:r>
            <a:r>
              <a:rPr lang="x-none" sz="1479" i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22" name="Rectangle 122"/>
          <p:cNvSpPr/>
          <p:nvPr/>
        </p:nvSpPr>
        <p:spPr>
          <a:xfrm>
            <a:off x="8404412" y="2328923"/>
            <a:ext cx="1009379" cy="445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7" dirty="0">
                <a:latin typeface="Arial"/>
              </a:rPr>
              <a:t>Universa</a:t>
            </a:r>
            <a:r>
              <a:rPr lang="x-none" sz="1479" i="1" dirty="0">
                <a:latin typeface="Arial"/>
              </a:rPr>
              <a:t>l</a:t>
            </a:r>
            <a:endParaRPr lang="x-none" sz="1479" dirty="0"/>
          </a:p>
          <a:p>
            <a:pPr marL="392216">
              <a:lnSpc>
                <a:spcPts val="1677"/>
              </a:lnSpc>
            </a:pPr>
            <a:r>
              <a:rPr lang="x-none" sz="1479" i="1" spc="-24" dirty="0">
                <a:latin typeface="Arial"/>
              </a:rPr>
              <a:t>Result</a:t>
            </a:r>
            <a:r>
              <a:rPr lang="x-none" sz="1479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3" name="Rectangle 123"/>
          <p:cNvSpPr/>
          <p:nvPr/>
        </p:nvSpPr>
        <p:spPr>
          <a:xfrm>
            <a:off x="3877236" y="1354011"/>
            <a:ext cx="418576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i="1" spc="-26" dirty="0">
                <a:latin typeface="Arial"/>
              </a:rPr>
              <a:t>RELATIONSHIPS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AMONG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GOD'S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ATTRIBUTE</a:t>
            </a:r>
            <a:r>
              <a:rPr lang="x-none" sz="1479" b="1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4" name="Rectangle 124"/>
          <p:cNvSpPr/>
          <p:nvPr/>
        </p:nvSpPr>
        <p:spPr>
          <a:xfrm>
            <a:off x="9648265" y="7351528"/>
            <a:ext cx="101149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Blackhawk Baptist</a:t>
            </a:r>
            <a:endParaRPr lang="x-none" sz="971" dirty="0"/>
          </a:p>
        </p:txBody>
      </p:sp>
      <p:sp>
        <p:nvSpPr>
          <p:cNvPr id="125" name="Rectangle 125"/>
          <p:cNvSpPr/>
          <p:nvPr/>
        </p:nvSpPr>
        <p:spPr>
          <a:xfrm>
            <a:off x="9760324" y="7642881"/>
            <a:ext cx="913712" cy="290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Bob Kostrubanic</a:t>
            </a:r>
            <a:endParaRPr lang="x-none" sz="971" dirty="0"/>
          </a:p>
          <a:p>
            <a:pPr marL="190505">
              <a:lnSpc>
                <a:spcPts val="1147"/>
              </a:lnSpc>
            </a:pPr>
            <a:r>
              <a:rPr lang="x-none" sz="971" dirty="0">
                <a:latin typeface="Arial"/>
              </a:rPr>
              <a:t>10/4/85</a:t>
            </a:r>
            <a:endParaRPr lang="x-none" sz="971" dirty="0"/>
          </a:p>
        </p:txBody>
      </p:sp>
      <p:sp>
        <p:nvSpPr>
          <p:cNvPr id="126" name="Rectangle 126"/>
          <p:cNvSpPr/>
          <p:nvPr/>
        </p:nvSpPr>
        <p:spPr>
          <a:xfrm>
            <a:off x="9816354" y="7934234"/>
            <a:ext cx="70692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Rev. 8/12/94</a:t>
            </a:r>
            <a:endParaRPr lang="x-none" sz="971" dirty="0"/>
          </a:p>
        </p:txBody>
      </p:sp>
      <p:sp>
        <p:nvSpPr>
          <p:cNvPr id="127" name="Rectangle 127"/>
          <p:cNvSpPr/>
          <p:nvPr/>
        </p:nvSpPr>
        <p:spPr>
          <a:xfrm>
            <a:off x="10006853" y="7497205"/>
            <a:ext cx="400751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Church</a:t>
            </a:r>
            <a:endParaRPr lang="x-none" sz="971" dirty="0"/>
          </a:p>
        </p:txBody>
      </p:sp>
    </p:spTree>
    <p:extLst>
      <p:ext uri="{BB962C8B-B14F-4D97-AF65-F5344CB8AC3E}">
        <p14:creationId xmlns:p14="http://schemas.microsoft.com/office/powerpoint/2010/main" val="40780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813" y="924616"/>
            <a:ext cx="9064980" cy="581456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</a:t>
            </a:r>
            <a: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Life to All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20" y="1506072"/>
            <a:ext cx="7616255" cy="248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719" y="1768569"/>
            <a:ext cx="7616255" cy="659985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23" y="1220450"/>
            <a:ext cx="10152529" cy="891685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Quality Life to </a:t>
            </a:r>
            <a: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86" y="2322699"/>
            <a:ext cx="9108242" cy="59472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5" y="1220450"/>
            <a:ext cx="10004611" cy="891685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Quality Life to All </a:t>
            </a:r>
            <a:r>
              <a:rPr lang="en-US" sz="22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40" y="2286002"/>
            <a:ext cx="9467400" cy="309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840" y="2607785"/>
            <a:ext cx="9406586" cy="3577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208" y="6185647"/>
            <a:ext cx="7529551" cy="223221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212" y="938063"/>
            <a:ext cx="10219763" cy="715926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Quality Life to All </a:t>
            </a:r>
            <a:r>
              <a:rPr lang="en-US" sz="22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40" y="1707781"/>
            <a:ext cx="9467400" cy="30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840" y="2070852"/>
            <a:ext cx="9467400" cy="651630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20450"/>
            <a:ext cx="9937376" cy="891685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Quality Life to All </a:t>
            </a:r>
            <a:r>
              <a:rPr lang="en-US" sz="22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63" y="2268070"/>
            <a:ext cx="8988542" cy="28149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88942" y="7407089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 3"/>
          <p:cNvSpPr/>
          <p:nvPr/>
        </p:nvSpPr>
        <p:spPr>
          <a:xfrm>
            <a:off x="7799294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8471648" y="7205383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8382001" y="729502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8852648" y="747432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8763001" y="7563971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90500" y="38100"/>
                </a:lnTo>
                <a:lnTo>
                  <a:pt x="200025" y="47625"/>
                </a:lnTo>
                <a:lnTo>
                  <a:pt x="200025" y="57150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57175"/>
                </a:lnTo>
                <a:lnTo>
                  <a:pt x="161925" y="257175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257175"/>
                </a:lnTo>
                <a:lnTo>
                  <a:pt x="28575" y="257175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57150" y="28575"/>
                </a:lnTo>
                <a:lnTo>
                  <a:pt x="57150" y="1905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>
            <a:off x="7541560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745191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8169089" y="72950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>
            <a:off x="8113059" y="738467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23825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80975" y="28575"/>
                </a:lnTo>
                <a:lnTo>
                  <a:pt x="180975" y="190500"/>
                </a:lnTo>
                <a:lnTo>
                  <a:pt x="152400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23825" y="38100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71475"/>
                </a:lnTo>
                <a:lnTo>
                  <a:pt x="76200" y="371475"/>
                </a:lnTo>
                <a:lnTo>
                  <a:pt x="76200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371475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19050" y="190500"/>
                </a:lnTo>
                <a:lnTo>
                  <a:pt x="0" y="190500"/>
                </a:lnTo>
                <a:lnTo>
                  <a:pt x="0" y="28575"/>
                </a:lnTo>
                <a:lnTo>
                  <a:pt x="9525" y="28575"/>
                </a:lnTo>
                <a:lnTo>
                  <a:pt x="9525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7799295" y="7239001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7743265" y="7328648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80975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8348383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5"/>
          <p:cNvSpPr/>
          <p:nvPr/>
        </p:nvSpPr>
        <p:spPr>
          <a:xfrm>
            <a:off x="8292353" y="7306236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4287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76200"/>
                </a:lnTo>
                <a:lnTo>
                  <a:pt x="142875" y="76200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76200"/>
                </a:lnTo>
                <a:lnTo>
                  <a:pt x="38100" y="76200"/>
                </a:lnTo>
                <a:lnTo>
                  <a:pt x="38100" y="180975"/>
                </a:lnTo>
                <a:lnTo>
                  <a:pt x="28575" y="190500"/>
                </a:lnTo>
                <a:lnTo>
                  <a:pt x="0" y="19050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47625" y="9525"/>
                </a:lnTo>
                <a:lnTo>
                  <a:pt x="571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6"/>
          <p:cNvSpPr/>
          <p:nvPr/>
        </p:nvSpPr>
        <p:spPr>
          <a:xfrm>
            <a:off x="8639736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17"/>
          <p:cNvSpPr/>
          <p:nvPr/>
        </p:nvSpPr>
        <p:spPr>
          <a:xfrm>
            <a:off x="8583706" y="749673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04775" y="381000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0" y="180975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8"/>
          <p:cNvSpPr/>
          <p:nvPr/>
        </p:nvSpPr>
        <p:spPr>
          <a:xfrm>
            <a:off x="7698441" y="7351060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19"/>
          <p:cNvSpPr/>
          <p:nvPr/>
        </p:nvSpPr>
        <p:spPr>
          <a:xfrm>
            <a:off x="7620000" y="7440706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42875" y="0"/>
                </a:lnTo>
                <a:lnTo>
                  <a:pt x="152400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20"/>
          <p:cNvSpPr/>
          <p:nvPr/>
        </p:nvSpPr>
        <p:spPr>
          <a:xfrm>
            <a:off x="8774207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21"/>
          <p:cNvSpPr/>
          <p:nvPr/>
        </p:nvSpPr>
        <p:spPr>
          <a:xfrm>
            <a:off x="8706970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7145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22"/>
          <p:cNvSpPr/>
          <p:nvPr/>
        </p:nvSpPr>
        <p:spPr>
          <a:xfrm>
            <a:off x="3675530" y="2543735"/>
            <a:ext cx="4695265" cy="1210235"/>
          </a:xfrm>
          <a:custGeom>
            <a:avLst/>
            <a:gdLst/>
            <a:ahLst/>
            <a:cxnLst/>
            <a:rect l="0" t="0" r="0" b="0"/>
            <a:pathLst>
              <a:path w="3990975" h="1028700">
                <a:moveTo>
                  <a:pt x="409575" y="276225"/>
                </a:moveTo>
                <a:lnTo>
                  <a:pt x="276225" y="304800"/>
                </a:lnTo>
                <a:lnTo>
                  <a:pt x="161925" y="333375"/>
                </a:lnTo>
                <a:lnTo>
                  <a:pt x="76200" y="381000"/>
                </a:lnTo>
                <a:lnTo>
                  <a:pt x="19050" y="438150"/>
                </a:lnTo>
                <a:lnTo>
                  <a:pt x="0" y="495300"/>
                </a:lnTo>
                <a:lnTo>
                  <a:pt x="9525" y="552450"/>
                </a:lnTo>
                <a:lnTo>
                  <a:pt x="66675" y="600075"/>
                </a:lnTo>
                <a:lnTo>
                  <a:pt x="152400" y="657225"/>
                </a:lnTo>
                <a:lnTo>
                  <a:pt x="104775" y="704850"/>
                </a:lnTo>
                <a:lnTo>
                  <a:pt x="85725" y="752475"/>
                </a:lnTo>
                <a:lnTo>
                  <a:pt x="95250" y="800100"/>
                </a:lnTo>
                <a:lnTo>
                  <a:pt x="142875" y="847725"/>
                </a:lnTo>
                <a:lnTo>
                  <a:pt x="219075" y="895350"/>
                </a:lnTo>
                <a:lnTo>
                  <a:pt x="333375" y="923925"/>
                </a:lnTo>
                <a:lnTo>
                  <a:pt x="457200" y="942975"/>
                </a:lnTo>
                <a:lnTo>
                  <a:pt x="590550" y="952500"/>
                </a:lnTo>
                <a:lnTo>
                  <a:pt x="714375" y="942975"/>
                </a:lnTo>
                <a:lnTo>
                  <a:pt x="838200" y="923925"/>
                </a:lnTo>
                <a:lnTo>
                  <a:pt x="914400" y="895350"/>
                </a:lnTo>
                <a:lnTo>
                  <a:pt x="1000125" y="942975"/>
                </a:lnTo>
                <a:lnTo>
                  <a:pt x="1104900" y="981075"/>
                </a:lnTo>
                <a:lnTo>
                  <a:pt x="1238250" y="1009650"/>
                </a:lnTo>
                <a:lnTo>
                  <a:pt x="1381125" y="1019175"/>
                </a:lnTo>
                <a:lnTo>
                  <a:pt x="1524000" y="1019175"/>
                </a:lnTo>
                <a:lnTo>
                  <a:pt x="1666875" y="1009650"/>
                </a:lnTo>
                <a:lnTo>
                  <a:pt x="1790700" y="981075"/>
                </a:lnTo>
                <a:lnTo>
                  <a:pt x="1914525" y="933450"/>
                </a:lnTo>
                <a:lnTo>
                  <a:pt x="2066925" y="981075"/>
                </a:lnTo>
                <a:lnTo>
                  <a:pt x="2247900" y="1009650"/>
                </a:lnTo>
                <a:lnTo>
                  <a:pt x="2419350" y="1028700"/>
                </a:lnTo>
                <a:lnTo>
                  <a:pt x="2600325" y="1028700"/>
                </a:lnTo>
                <a:lnTo>
                  <a:pt x="2790825" y="1019175"/>
                </a:lnTo>
                <a:lnTo>
                  <a:pt x="2971800" y="1000125"/>
                </a:lnTo>
                <a:lnTo>
                  <a:pt x="3133725" y="962025"/>
                </a:lnTo>
                <a:lnTo>
                  <a:pt x="3267075" y="923925"/>
                </a:lnTo>
                <a:lnTo>
                  <a:pt x="3552825" y="923925"/>
                </a:lnTo>
                <a:lnTo>
                  <a:pt x="3686175" y="895350"/>
                </a:lnTo>
                <a:lnTo>
                  <a:pt x="3800475" y="866775"/>
                </a:lnTo>
                <a:lnTo>
                  <a:pt x="3895725" y="819150"/>
                </a:lnTo>
                <a:lnTo>
                  <a:pt x="3952875" y="771525"/>
                </a:lnTo>
                <a:lnTo>
                  <a:pt x="3990975" y="714375"/>
                </a:lnTo>
                <a:lnTo>
                  <a:pt x="3981450" y="657225"/>
                </a:lnTo>
                <a:lnTo>
                  <a:pt x="3933825" y="609600"/>
                </a:lnTo>
                <a:lnTo>
                  <a:pt x="3857625" y="561975"/>
                </a:lnTo>
                <a:lnTo>
                  <a:pt x="3762375" y="514350"/>
                </a:lnTo>
                <a:lnTo>
                  <a:pt x="3829050" y="485775"/>
                </a:lnTo>
                <a:lnTo>
                  <a:pt x="3876675" y="447675"/>
                </a:lnTo>
                <a:lnTo>
                  <a:pt x="3886200" y="400050"/>
                </a:lnTo>
                <a:lnTo>
                  <a:pt x="3857625" y="361950"/>
                </a:lnTo>
                <a:lnTo>
                  <a:pt x="3800475" y="323850"/>
                </a:lnTo>
                <a:lnTo>
                  <a:pt x="3714750" y="295275"/>
                </a:lnTo>
                <a:lnTo>
                  <a:pt x="3609975" y="276225"/>
                </a:lnTo>
                <a:lnTo>
                  <a:pt x="3495675" y="266700"/>
                </a:lnTo>
                <a:lnTo>
                  <a:pt x="3419475" y="276225"/>
                </a:lnTo>
                <a:lnTo>
                  <a:pt x="3314700" y="228600"/>
                </a:lnTo>
                <a:lnTo>
                  <a:pt x="3181350" y="190500"/>
                </a:lnTo>
                <a:lnTo>
                  <a:pt x="3038475" y="161925"/>
                </a:lnTo>
                <a:lnTo>
                  <a:pt x="2886075" y="142875"/>
                </a:lnTo>
                <a:lnTo>
                  <a:pt x="2714625" y="142875"/>
                </a:lnTo>
                <a:lnTo>
                  <a:pt x="2562225" y="161925"/>
                </a:lnTo>
                <a:lnTo>
                  <a:pt x="2495550" y="171450"/>
                </a:lnTo>
                <a:lnTo>
                  <a:pt x="2428875" y="114300"/>
                </a:lnTo>
                <a:lnTo>
                  <a:pt x="2333625" y="66675"/>
                </a:lnTo>
                <a:lnTo>
                  <a:pt x="2219325" y="28575"/>
                </a:lnTo>
                <a:lnTo>
                  <a:pt x="2066925" y="9525"/>
                </a:lnTo>
                <a:lnTo>
                  <a:pt x="1924050" y="0"/>
                </a:lnTo>
                <a:lnTo>
                  <a:pt x="1771650" y="0"/>
                </a:lnTo>
                <a:lnTo>
                  <a:pt x="1619250" y="9525"/>
                </a:lnTo>
                <a:lnTo>
                  <a:pt x="1495425" y="38100"/>
                </a:lnTo>
                <a:lnTo>
                  <a:pt x="1371600" y="76200"/>
                </a:lnTo>
                <a:lnTo>
                  <a:pt x="1285875" y="123825"/>
                </a:lnTo>
                <a:lnTo>
                  <a:pt x="1238250" y="171450"/>
                </a:lnTo>
                <a:lnTo>
                  <a:pt x="1152525" y="133350"/>
                </a:lnTo>
                <a:lnTo>
                  <a:pt x="1047750" y="104775"/>
                </a:lnTo>
                <a:lnTo>
                  <a:pt x="923925" y="95250"/>
                </a:lnTo>
                <a:lnTo>
                  <a:pt x="790575" y="95250"/>
                </a:lnTo>
                <a:lnTo>
                  <a:pt x="666750" y="114300"/>
                </a:lnTo>
                <a:lnTo>
                  <a:pt x="561975" y="133350"/>
                </a:lnTo>
                <a:lnTo>
                  <a:pt x="485775" y="171450"/>
                </a:lnTo>
                <a:lnTo>
                  <a:pt x="428625" y="219075"/>
                </a:lnTo>
                <a:lnTo>
                  <a:pt x="409575" y="247650"/>
                </a:lnTo>
                <a:lnTo>
                  <a:pt x="400050" y="276225"/>
                </a:lnTo>
                <a:lnTo>
                  <a:pt x="409575" y="276225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23"/>
          <p:cNvSpPr/>
          <p:nvPr/>
        </p:nvSpPr>
        <p:spPr>
          <a:xfrm>
            <a:off x="3877236" y="3305736"/>
            <a:ext cx="392206" cy="235324"/>
          </a:xfrm>
          <a:custGeom>
            <a:avLst/>
            <a:gdLst/>
            <a:ahLst/>
            <a:cxnLst/>
            <a:rect l="0" t="0" r="0" b="0"/>
            <a:pathLst>
              <a:path w="333375" h="200025">
                <a:moveTo>
                  <a:pt x="0" y="0"/>
                </a:moveTo>
                <a:lnTo>
                  <a:pt x="38100" y="38100"/>
                </a:lnTo>
                <a:lnTo>
                  <a:pt x="76200" y="57150"/>
                </a:lnTo>
                <a:lnTo>
                  <a:pt x="104775" y="95250"/>
                </a:lnTo>
                <a:lnTo>
                  <a:pt x="180975" y="95250"/>
                </a:lnTo>
                <a:lnTo>
                  <a:pt x="171450" y="95250"/>
                </a:lnTo>
                <a:lnTo>
                  <a:pt x="171450" y="171450"/>
                </a:lnTo>
                <a:lnTo>
                  <a:pt x="200025" y="190500"/>
                </a:lnTo>
                <a:lnTo>
                  <a:pt x="209550" y="200025"/>
                </a:lnTo>
                <a:lnTo>
                  <a:pt x="304800" y="200025"/>
                </a:lnTo>
                <a:lnTo>
                  <a:pt x="33337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24"/>
          <p:cNvSpPr/>
          <p:nvPr/>
        </p:nvSpPr>
        <p:spPr>
          <a:xfrm>
            <a:off x="4751294" y="3417795"/>
            <a:ext cx="89647" cy="190500"/>
          </a:xfrm>
          <a:custGeom>
            <a:avLst/>
            <a:gdLst/>
            <a:ahLst/>
            <a:cxnLst/>
            <a:rect l="0" t="0" r="0" b="0"/>
            <a:pathLst>
              <a:path w="76200" h="161925">
                <a:moveTo>
                  <a:pt x="0" y="161925"/>
                </a:moveTo>
                <a:lnTo>
                  <a:pt x="0" y="123825"/>
                </a:lnTo>
                <a:lnTo>
                  <a:pt x="28575" y="104775"/>
                </a:lnTo>
                <a:lnTo>
                  <a:pt x="57150" y="95250"/>
                </a:lnTo>
                <a:lnTo>
                  <a:pt x="76200" y="76200"/>
                </a:lnTo>
                <a:lnTo>
                  <a:pt x="76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25"/>
          <p:cNvSpPr/>
          <p:nvPr/>
        </p:nvSpPr>
        <p:spPr>
          <a:xfrm>
            <a:off x="7855324" y="3160059"/>
            <a:ext cx="268941" cy="67235"/>
          </a:xfrm>
          <a:custGeom>
            <a:avLst/>
            <a:gdLst/>
            <a:ahLst/>
            <a:cxnLst/>
            <a:rect l="0" t="0" r="0" b="0"/>
            <a:pathLst>
              <a:path w="228600" h="57150">
                <a:moveTo>
                  <a:pt x="228600" y="0"/>
                </a:moveTo>
                <a:lnTo>
                  <a:pt x="219075" y="38100"/>
                </a:lnTo>
                <a:lnTo>
                  <a:pt x="180975" y="38100"/>
                </a:lnTo>
                <a:lnTo>
                  <a:pt x="171450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26"/>
          <p:cNvSpPr/>
          <p:nvPr/>
        </p:nvSpPr>
        <p:spPr>
          <a:xfrm>
            <a:off x="5939118" y="3485030"/>
            <a:ext cx="291353" cy="190500"/>
          </a:xfrm>
          <a:custGeom>
            <a:avLst/>
            <a:gdLst/>
            <a:ahLst/>
            <a:cxnLst/>
            <a:rect l="0" t="0" r="0" b="0"/>
            <a:pathLst>
              <a:path w="247650" h="161925">
                <a:moveTo>
                  <a:pt x="0" y="161925"/>
                </a:moveTo>
                <a:lnTo>
                  <a:pt x="28575" y="142875"/>
                </a:lnTo>
                <a:lnTo>
                  <a:pt x="47625" y="123825"/>
                </a:lnTo>
                <a:lnTo>
                  <a:pt x="76200" y="104775"/>
                </a:lnTo>
                <a:lnTo>
                  <a:pt x="123825" y="85725"/>
                </a:lnTo>
                <a:lnTo>
                  <a:pt x="152400" y="47625"/>
                </a:lnTo>
                <a:lnTo>
                  <a:pt x="171450" y="38100"/>
                </a:lnTo>
                <a:lnTo>
                  <a:pt x="228600" y="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27"/>
          <p:cNvSpPr/>
          <p:nvPr/>
        </p:nvSpPr>
        <p:spPr>
          <a:xfrm>
            <a:off x="5132295" y="2734236"/>
            <a:ext cx="168088" cy="123265"/>
          </a:xfrm>
          <a:custGeom>
            <a:avLst/>
            <a:gdLst/>
            <a:ahLst/>
            <a:cxnLst/>
            <a:rect l="0" t="0" r="0" b="0"/>
            <a:pathLst>
              <a:path w="142875" h="104775">
                <a:moveTo>
                  <a:pt x="0" y="0"/>
                </a:moveTo>
                <a:lnTo>
                  <a:pt x="66675" y="0"/>
                </a:lnTo>
                <a:lnTo>
                  <a:pt x="76200" y="19050"/>
                </a:lnTo>
                <a:lnTo>
                  <a:pt x="95250" y="38100"/>
                </a:lnTo>
                <a:lnTo>
                  <a:pt x="104775" y="57150"/>
                </a:lnTo>
                <a:lnTo>
                  <a:pt x="142875" y="1047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28"/>
          <p:cNvSpPr/>
          <p:nvPr/>
        </p:nvSpPr>
        <p:spPr>
          <a:xfrm>
            <a:off x="6611471" y="2756648"/>
            <a:ext cx="324971" cy="190500"/>
          </a:xfrm>
          <a:custGeom>
            <a:avLst/>
            <a:gdLst/>
            <a:ahLst/>
            <a:cxnLst/>
            <a:rect l="0" t="0" r="0" b="0"/>
            <a:pathLst>
              <a:path w="276225" h="161925">
                <a:moveTo>
                  <a:pt x="0" y="0"/>
                </a:moveTo>
                <a:lnTo>
                  <a:pt x="28575" y="0"/>
                </a:lnTo>
                <a:lnTo>
                  <a:pt x="123825" y="38100"/>
                </a:lnTo>
                <a:lnTo>
                  <a:pt x="152400" y="57150"/>
                </a:lnTo>
                <a:lnTo>
                  <a:pt x="190500" y="85725"/>
                </a:lnTo>
                <a:lnTo>
                  <a:pt x="219075" y="85725"/>
                </a:lnTo>
                <a:lnTo>
                  <a:pt x="266700" y="123825"/>
                </a:lnTo>
                <a:lnTo>
                  <a:pt x="276225" y="142875"/>
                </a:lnTo>
                <a:lnTo>
                  <a:pt x="276225" y="1619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29"/>
          <p:cNvSpPr/>
          <p:nvPr/>
        </p:nvSpPr>
        <p:spPr>
          <a:xfrm>
            <a:off x="6633883" y="3541059"/>
            <a:ext cx="448235" cy="212912"/>
          </a:xfrm>
          <a:custGeom>
            <a:avLst/>
            <a:gdLst/>
            <a:ahLst/>
            <a:cxnLst/>
            <a:rect l="0" t="0" r="0" b="0"/>
            <a:pathLst>
              <a:path w="381000" h="180975">
                <a:moveTo>
                  <a:pt x="0" y="180975"/>
                </a:moveTo>
                <a:lnTo>
                  <a:pt x="9525" y="161925"/>
                </a:lnTo>
                <a:lnTo>
                  <a:pt x="57150" y="152400"/>
                </a:lnTo>
                <a:lnTo>
                  <a:pt x="123825" y="133350"/>
                </a:lnTo>
                <a:lnTo>
                  <a:pt x="171450" y="114300"/>
                </a:lnTo>
                <a:lnTo>
                  <a:pt x="228600" y="95250"/>
                </a:lnTo>
                <a:lnTo>
                  <a:pt x="257175" y="76200"/>
                </a:lnTo>
                <a:lnTo>
                  <a:pt x="276225" y="57150"/>
                </a:lnTo>
                <a:lnTo>
                  <a:pt x="304800" y="57150"/>
                </a:lnTo>
                <a:lnTo>
                  <a:pt x="323850" y="38100"/>
                </a:lnTo>
                <a:lnTo>
                  <a:pt x="333375" y="19050"/>
                </a:lnTo>
                <a:lnTo>
                  <a:pt x="371475" y="19050"/>
                </a:lnTo>
                <a:lnTo>
                  <a:pt x="3810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 30"/>
          <p:cNvSpPr/>
          <p:nvPr/>
        </p:nvSpPr>
        <p:spPr>
          <a:xfrm>
            <a:off x="2117913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66675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9625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504950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76475" y="1057275"/>
                </a:lnTo>
                <a:lnTo>
                  <a:pt x="2371725" y="1009650"/>
                </a:lnTo>
                <a:lnTo>
                  <a:pt x="2476500" y="1019175"/>
                </a:lnTo>
                <a:lnTo>
                  <a:pt x="2571750" y="1000125"/>
                </a:lnTo>
                <a:lnTo>
                  <a:pt x="2676525" y="981075"/>
                </a:lnTo>
                <a:lnTo>
                  <a:pt x="2752725" y="942975"/>
                </a:lnTo>
                <a:lnTo>
                  <a:pt x="2828925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86075" y="723900"/>
                </a:lnTo>
                <a:lnTo>
                  <a:pt x="2857500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81300" y="533400"/>
                </a:lnTo>
                <a:lnTo>
                  <a:pt x="2809875" y="485775"/>
                </a:lnTo>
                <a:lnTo>
                  <a:pt x="2819400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95575" y="323850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9825" y="247650"/>
                </a:lnTo>
                <a:lnTo>
                  <a:pt x="2305050" y="209550"/>
                </a:lnTo>
                <a:lnTo>
                  <a:pt x="2209800" y="180975"/>
                </a:lnTo>
                <a:lnTo>
                  <a:pt x="2095500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504950" y="9525"/>
                </a:lnTo>
                <a:lnTo>
                  <a:pt x="1400175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904875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81025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31"/>
          <p:cNvSpPr/>
          <p:nvPr/>
        </p:nvSpPr>
        <p:spPr>
          <a:xfrm>
            <a:off x="2263588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52400" y="200025"/>
                </a:lnTo>
                <a:lnTo>
                  <a:pt x="161925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32"/>
          <p:cNvSpPr/>
          <p:nvPr/>
        </p:nvSpPr>
        <p:spPr>
          <a:xfrm>
            <a:off x="2902324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19050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33"/>
          <p:cNvSpPr/>
          <p:nvPr/>
        </p:nvSpPr>
        <p:spPr>
          <a:xfrm>
            <a:off x="5143500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 34"/>
          <p:cNvSpPr/>
          <p:nvPr/>
        </p:nvSpPr>
        <p:spPr>
          <a:xfrm>
            <a:off x="3753971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52400" y="2857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35"/>
          <p:cNvSpPr/>
          <p:nvPr/>
        </p:nvSpPr>
        <p:spPr>
          <a:xfrm>
            <a:off x="3182471" y="4919382"/>
            <a:ext cx="112059" cy="134471"/>
          </a:xfrm>
          <a:custGeom>
            <a:avLst/>
            <a:gdLst/>
            <a:ahLst/>
            <a:cxnLst/>
            <a:rect l="0" t="0" r="0" b="0"/>
            <a:pathLst>
              <a:path w="95250" h="114300">
                <a:moveTo>
                  <a:pt x="0" y="0"/>
                </a:moveTo>
                <a:lnTo>
                  <a:pt x="38100" y="0"/>
                </a:lnTo>
                <a:lnTo>
                  <a:pt x="47625" y="19050"/>
                </a:lnTo>
                <a:lnTo>
                  <a:pt x="66675" y="38100"/>
                </a:lnTo>
                <a:lnTo>
                  <a:pt x="76200" y="57150"/>
                </a:lnTo>
                <a:lnTo>
                  <a:pt x="952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 36"/>
          <p:cNvSpPr/>
          <p:nvPr/>
        </p:nvSpPr>
        <p:spPr>
          <a:xfrm>
            <a:off x="4247030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95250" y="3810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61925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37"/>
          <p:cNvSpPr/>
          <p:nvPr/>
        </p:nvSpPr>
        <p:spPr>
          <a:xfrm>
            <a:off x="4258236" y="5804647"/>
            <a:ext cx="336176" cy="235324"/>
          </a:xfrm>
          <a:custGeom>
            <a:avLst/>
            <a:gdLst/>
            <a:ahLst/>
            <a:cxnLst/>
            <a:rect l="0" t="0" r="0" b="0"/>
            <a:pathLst>
              <a:path w="285750" h="200025">
                <a:moveTo>
                  <a:pt x="0" y="200025"/>
                </a:moveTo>
                <a:lnTo>
                  <a:pt x="9525" y="171450"/>
                </a:lnTo>
                <a:lnTo>
                  <a:pt x="47625" y="152400"/>
                </a:lnTo>
                <a:lnTo>
                  <a:pt x="95250" y="1333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28600" y="57150"/>
                </a:lnTo>
                <a:lnTo>
                  <a:pt x="247650" y="19050"/>
                </a:lnTo>
                <a:lnTo>
                  <a:pt x="276225" y="19050"/>
                </a:lnTo>
                <a:lnTo>
                  <a:pt x="2857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38"/>
          <p:cNvSpPr/>
          <p:nvPr/>
        </p:nvSpPr>
        <p:spPr>
          <a:xfrm>
            <a:off x="6667501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57150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0100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495425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66950" y="1057275"/>
                </a:lnTo>
                <a:lnTo>
                  <a:pt x="2362200" y="1009650"/>
                </a:lnTo>
                <a:lnTo>
                  <a:pt x="2466975" y="1019175"/>
                </a:lnTo>
                <a:lnTo>
                  <a:pt x="2571750" y="1000125"/>
                </a:lnTo>
                <a:lnTo>
                  <a:pt x="2667000" y="981075"/>
                </a:lnTo>
                <a:lnTo>
                  <a:pt x="2752725" y="942975"/>
                </a:lnTo>
                <a:lnTo>
                  <a:pt x="2819400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76550" y="723900"/>
                </a:lnTo>
                <a:lnTo>
                  <a:pt x="2847975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71775" y="533400"/>
                </a:lnTo>
                <a:lnTo>
                  <a:pt x="2809875" y="485775"/>
                </a:lnTo>
                <a:lnTo>
                  <a:pt x="2809875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0300" y="247650"/>
                </a:lnTo>
                <a:lnTo>
                  <a:pt x="2305050" y="209550"/>
                </a:lnTo>
                <a:lnTo>
                  <a:pt x="2200275" y="180975"/>
                </a:lnTo>
                <a:lnTo>
                  <a:pt x="2085975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495425" y="9525"/>
                </a:lnTo>
                <a:lnTo>
                  <a:pt x="1390650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895350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71500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39"/>
          <p:cNvSpPr/>
          <p:nvPr/>
        </p:nvSpPr>
        <p:spPr>
          <a:xfrm>
            <a:off x="6813176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28575" y="38100"/>
                </a:ln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42875" y="200025"/>
                </a:lnTo>
                <a:lnTo>
                  <a:pt x="152400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 40"/>
          <p:cNvSpPr/>
          <p:nvPr/>
        </p:nvSpPr>
        <p:spPr>
          <a:xfrm>
            <a:off x="7440706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28575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41"/>
          <p:cNvSpPr/>
          <p:nvPr/>
        </p:nvSpPr>
        <p:spPr>
          <a:xfrm>
            <a:off x="9693088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 42"/>
          <p:cNvSpPr/>
          <p:nvPr/>
        </p:nvSpPr>
        <p:spPr>
          <a:xfrm>
            <a:off x="8303559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7720853" y="4919382"/>
            <a:ext cx="123265" cy="134471"/>
          </a:xfrm>
          <a:custGeom>
            <a:avLst/>
            <a:gdLst/>
            <a:ahLst/>
            <a:cxnLst/>
            <a:rect l="0" t="0" r="0" b="0"/>
            <a:pathLst>
              <a:path w="104775" h="114300">
                <a:moveTo>
                  <a:pt x="0" y="0"/>
                </a:moveTo>
                <a:lnTo>
                  <a:pt x="47625" y="0"/>
                </a:lnTo>
                <a:lnTo>
                  <a:pt x="104775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 44"/>
          <p:cNvSpPr/>
          <p:nvPr/>
        </p:nvSpPr>
        <p:spPr>
          <a:xfrm>
            <a:off x="8796618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57150" y="1905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52400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45"/>
          <p:cNvSpPr/>
          <p:nvPr/>
        </p:nvSpPr>
        <p:spPr>
          <a:xfrm>
            <a:off x="8807824" y="5804647"/>
            <a:ext cx="324971" cy="235324"/>
          </a:xfrm>
          <a:custGeom>
            <a:avLst/>
            <a:gdLst/>
            <a:ahLst/>
            <a:cxnLst/>
            <a:rect l="0" t="0" r="0" b="0"/>
            <a:pathLst>
              <a:path w="276225" h="200025">
                <a:moveTo>
                  <a:pt x="0" y="200025"/>
                </a:moveTo>
                <a:lnTo>
                  <a:pt x="9525" y="1714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19075" y="57150"/>
                </a:lnTo>
                <a:lnTo>
                  <a:pt x="238125" y="38100"/>
                </a:lnTo>
                <a:lnTo>
                  <a:pt x="247650" y="19050"/>
                </a:lnTo>
                <a:lnTo>
                  <a:pt x="266700" y="19050"/>
                </a:lnTo>
                <a:lnTo>
                  <a:pt x="2762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46"/>
          <p:cNvSpPr/>
          <p:nvPr/>
        </p:nvSpPr>
        <p:spPr>
          <a:xfrm>
            <a:off x="3395383" y="6196853"/>
            <a:ext cx="448235" cy="1008529"/>
          </a:xfrm>
          <a:custGeom>
            <a:avLst/>
            <a:gdLst/>
            <a:ahLst/>
            <a:cxnLst/>
            <a:rect l="0" t="0" r="0" b="0"/>
            <a:pathLst>
              <a:path w="381000" h="857250">
                <a:moveTo>
                  <a:pt x="381000" y="0"/>
                </a:moveTo>
                <a:lnTo>
                  <a:pt x="285750" y="676275"/>
                </a:lnTo>
                <a:lnTo>
                  <a:pt x="352425" y="676275"/>
                </a:lnTo>
                <a:lnTo>
                  <a:pt x="200025" y="857250"/>
                </a:lnTo>
                <a:lnTo>
                  <a:pt x="38100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81000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47"/>
          <p:cNvSpPr/>
          <p:nvPr/>
        </p:nvSpPr>
        <p:spPr>
          <a:xfrm>
            <a:off x="3395383" y="6107206"/>
            <a:ext cx="448235" cy="89647"/>
          </a:xfrm>
          <a:custGeom>
            <a:avLst/>
            <a:gdLst/>
            <a:ahLst/>
            <a:cxnLst/>
            <a:rect l="0" t="0" r="0" b="0"/>
            <a:pathLst>
              <a:path w="381000" h="76200">
                <a:moveTo>
                  <a:pt x="0" y="76200"/>
                </a:moveTo>
                <a:lnTo>
                  <a:pt x="0" y="0"/>
                </a:lnTo>
                <a:lnTo>
                  <a:pt x="381000" y="0"/>
                </a:lnTo>
                <a:lnTo>
                  <a:pt x="381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48"/>
          <p:cNvSpPr/>
          <p:nvPr/>
        </p:nvSpPr>
        <p:spPr>
          <a:xfrm>
            <a:off x="3731560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9525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9"/>
          <p:cNvSpPr/>
          <p:nvPr/>
        </p:nvSpPr>
        <p:spPr>
          <a:xfrm>
            <a:off x="3440206" y="6902824"/>
            <a:ext cx="67235" cy="89647"/>
          </a:xfrm>
          <a:custGeom>
            <a:avLst/>
            <a:gdLst/>
            <a:ahLst/>
            <a:cxnLst/>
            <a:rect l="0" t="0" r="0" b="0"/>
            <a:pathLst>
              <a:path w="57150" h="76200">
                <a:moveTo>
                  <a:pt x="57150" y="76200"/>
                </a:moveTo>
                <a:lnTo>
                  <a:pt x="47625" y="0"/>
                </a:lnTo>
                <a:lnTo>
                  <a:pt x="0" y="0"/>
                </a:lnTo>
                <a:lnTo>
                  <a:pt x="0" y="76200"/>
                </a:lnTo>
                <a:lnTo>
                  <a:pt x="5715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 50"/>
          <p:cNvSpPr/>
          <p:nvPr/>
        </p:nvSpPr>
        <p:spPr>
          <a:xfrm>
            <a:off x="3014383" y="7463118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51"/>
          <p:cNvSpPr/>
          <p:nvPr/>
        </p:nvSpPr>
        <p:spPr>
          <a:xfrm>
            <a:off x="2924735" y="755276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 52"/>
          <p:cNvSpPr/>
          <p:nvPr/>
        </p:nvSpPr>
        <p:spPr>
          <a:xfrm>
            <a:off x="3597089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53"/>
          <p:cNvSpPr/>
          <p:nvPr/>
        </p:nvSpPr>
        <p:spPr>
          <a:xfrm>
            <a:off x="350744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4"/>
          <p:cNvSpPr/>
          <p:nvPr/>
        </p:nvSpPr>
        <p:spPr>
          <a:xfrm>
            <a:off x="3978089" y="7530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 55"/>
          <p:cNvSpPr/>
          <p:nvPr/>
        </p:nvSpPr>
        <p:spPr>
          <a:xfrm>
            <a:off x="3888442" y="7620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200025" y="47625"/>
                </a:lnTo>
                <a:lnTo>
                  <a:pt x="200025" y="66675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61925" y="247650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400050"/>
                </a:lnTo>
                <a:lnTo>
                  <a:pt x="85725" y="400050"/>
                </a:lnTo>
                <a:lnTo>
                  <a:pt x="85725" y="247650"/>
                </a:lnTo>
                <a:lnTo>
                  <a:pt x="28575" y="247650"/>
                </a:lnTo>
                <a:lnTo>
                  <a:pt x="76200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9525" y="171450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56"/>
          <p:cNvSpPr/>
          <p:nvPr/>
        </p:nvSpPr>
        <p:spPr>
          <a:xfrm>
            <a:off x="2667001" y="731744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57"/>
          <p:cNvSpPr/>
          <p:nvPr/>
        </p:nvSpPr>
        <p:spPr>
          <a:xfrm>
            <a:off x="2577354" y="7407088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52400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8"/>
          <p:cNvSpPr/>
          <p:nvPr/>
        </p:nvSpPr>
        <p:spPr>
          <a:xfrm>
            <a:off x="3294530" y="7351059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9"/>
          <p:cNvSpPr/>
          <p:nvPr/>
        </p:nvSpPr>
        <p:spPr>
          <a:xfrm>
            <a:off x="3238500" y="744070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33350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71450" y="19050"/>
                </a:lnTo>
                <a:lnTo>
                  <a:pt x="180975" y="19050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28575" y="66675"/>
                </a:lnTo>
                <a:lnTo>
                  <a:pt x="28575" y="190500"/>
                </a:lnTo>
                <a:lnTo>
                  <a:pt x="9525" y="190500"/>
                </a:lnTo>
                <a:lnTo>
                  <a:pt x="0" y="180975"/>
                </a:lnTo>
                <a:lnTo>
                  <a:pt x="0" y="28575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0"/>
          <p:cNvSpPr/>
          <p:nvPr/>
        </p:nvSpPr>
        <p:spPr>
          <a:xfrm>
            <a:off x="2924736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1"/>
          <p:cNvSpPr/>
          <p:nvPr/>
        </p:nvSpPr>
        <p:spPr>
          <a:xfrm>
            <a:off x="2868706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71450"/>
                </a:lnTo>
                <a:lnTo>
                  <a:pt x="0" y="47625"/>
                </a:lnTo>
                <a:lnTo>
                  <a:pt x="9525" y="476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2"/>
          <p:cNvSpPr/>
          <p:nvPr/>
        </p:nvSpPr>
        <p:spPr>
          <a:xfrm>
            <a:off x="3473824" y="728382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3"/>
          <p:cNvSpPr/>
          <p:nvPr/>
        </p:nvSpPr>
        <p:spPr>
          <a:xfrm>
            <a:off x="3417794" y="7373471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71450" y="0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71450"/>
                </a:lnTo>
                <a:lnTo>
                  <a:pt x="180975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4"/>
          <p:cNvSpPr/>
          <p:nvPr/>
        </p:nvSpPr>
        <p:spPr>
          <a:xfrm>
            <a:off x="3765177" y="746311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5"/>
          <p:cNvSpPr/>
          <p:nvPr/>
        </p:nvSpPr>
        <p:spPr>
          <a:xfrm>
            <a:off x="3709147" y="755276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6"/>
          <p:cNvSpPr/>
          <p:nvPr/>
        </p:nvSpPr>
        <p:spPr>
          <a:xfrm>
            <a:off x="2823882" y="7407089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7"/>
          <p:cNvSpPr/>
          <p:nvPr/>
        </p:nvSpPr>
        <p:spPr>
          <a:xfrm>
            <a:off x="2745441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68"/>
          <p:cNvSpPr/>
          <p:nvPr/>
        </p:nvSpPr>
        <p:spPr>
          <a:xfrm>
            <a:off x="3899648" y="7317441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 69"/>
          <p:cNvSpPr/>
          <p:nvPr/>
        </p:nvSpPr>
        <p:spPr>
          <a:xfrm>
            <a:off x="3843618" y="7407088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12382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180975"/>
                </a:lnTo>
                <a:lnTo>
                  <a:pt x="152400" y="180975"/>
                </a:lnTo>
                <a:lnTo>
                  <a:pt x="152400" y="171450"/>
                </a:lnTo>
                <a:lnTo>
                  <a:pt x="142875" y="66675"/>
                </a:lnTo>
                <a:lnTo>
                  <a:pt x="142875" y="352425"/>
                </a:lnTo>
                <a:lnTo>
                  <a:pt x="133350" y="361950"/>
                </a:lnTo>
                <a:lnTo>
                  <a:pt x="133350" y="381000"/>
                </a:lnTo>
                <a:lnTo>
                  <a:pt x="104775" y="381000"/>
                </a:lnTo>
                <a:lnTo>
                  <a:pt x="95250" y="3714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85725" y="361950"/>
                </a:lnTo>
                <a:lnTo>
                  <a:pt x="76200" y="361950"/>
                </a:lnTo>
                <a:lnTo>
                  <a:pt x="76200" y="381000"/>
                </a:lnTo>
                <a:lnTo>
                  <a:pt x="47625" y="381000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9050"/>
                </a:lnTo>
                <a:lnTo>
                  <a:pt x="9525" y="19050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 70"/>
          <p:cNvSpPr/>
          <p:nvPr/>
        </p:nvSpPr>
        <p:spPr>
          <a:xfrm>
            <a:off x="4134971" y="74855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 71"/>
          <p:cNvSpPr/>
          <p:nvPr/>
        </p:nvSpPr>
        <p:spPr>
          <a:xfrm>
            <a:off x="4045324" y="7563971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38100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57175"/>
                </a:lnTo>
                <a:lnTo>
                  <a:pt x="76200" y="257175"/>
                </a:lnTo>
                <a:lnTo>
                  <a:pt x="76200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57175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57175"/>
                </a:lnTo>
                <a:lnTo>
                  <a:pt x="209550" y="257175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190500" y="57150"/>
                </a:lnTo>
                <a:lnTo>
                  <a:pt x="180975" y="38100"/>
                </a:lnTo>
                <a:lnTo>
                  <a:pt x="180975" y="28575"/>
                </a:lnTo>
                <a:lnTo>
                  <a:pt x="161925" y="9525"/>
                </a:lnTo>
                <a:lnTo>
                  <a:pt x="142875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72"/>
          <p:cNvSpPr/>
          <p:nvPr/>
        </p:nvSpPr>
        <p:spPr>
          <a:xfrm>
            <a:off x="4818530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73"/>
          <p:cNvSpPr/>
          <p:nvPr/>
        </p:nvSpPr>
        <p:spPr>
          <a:xfrm>
            <a:off x="4751294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57150" y="0"/>
                </a:moveTo>
                <a:lnTo>
                  <a:pt x="38100" y="0"/>
                </a:lnTo>
                <a:lnTo>
                  <a:pt x="28575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9525" y="38100"/>
                </a:lnTo>
                <a:lnTo>
                  <a:pt x="0" y="47625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57150" y="381000"/>
                </a:lnTo>
                <a:lnTo>
                  <a:pt x="57150" y="390525"/>
                </a:lnTo>
                <a:lnTo>
                  <a:pt x="76200" y="390525"/>
                </a:lnTo>
                <a:lnTo>
                  <a:pt x="76200" y="381000"/>
                </a:lnTo>
                <a:lnTo>
                  <a:pt x="85725" y="381000"/>
                </a:lnTo>
                <a:lnTo>
                  <a:pt x="85725" y="190500"/>
                </a:lnTo>
                <a:lnTo>
                  <a:pt x="104775" y="190500"/>
                </a:lnTo>
                <a:lnTo>
                  <a:pt x="104775" y="381000"/>
                </a:lnTo>
                <a:lnTo>
                  <a:pt x="114300" y="381000"/>
                </a:lnTo>
                <a:lnTo>
                  <a:pt x="114300" y="390525"/>
                </a:lnTo>
                <a:lnTo>
                  <a:pt x="133350" y="390525"/>
                </a:lnTo>
                <a:lnTo>
                  <a:pt x="133350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47625"/>
                </a:lnTo>
                <a:lnTo>
                  <a:pt x="180975" y="38100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74"/>
          <p:cNvSpPr/>
          <p:nvPr/>
        </p:nvSpPr>
        <p:spPr>
          <a:xfrm>
            <a:off x="4639236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75"/>
          <p:cNvSpPr/>
          <p:nvPr/>
        </p:nvSpPr>
        <p:spPr>
          <a:xfrm>
            <a:off x="4572000" y="7317441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57150" y="0"/>
                </a:moveTo>
                <a:lnTo>
                  <a:pt x="19050" y="0"/>
                </a:lnTo>
                <a:lnTo>
                  <a:pt x="0" y="19050"/>
                </a:lnTo>
                <a:lnTo>
                  <a:pt x="0" y="180975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61950"/>
                </a:lnTo>
                <a:lnTo>
                  <a:pt x="85725" y="361950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71475"/>
                </a:lnTo>
                <a:lnTo>
                  <a:pt x="104775" y="371475"/>
                </a:lnTo>
                <a:lnTo>
                  <a:pt x="104775" y="381000"/>
                </a:lnTo>
                <a:lnTo>
                  <a:pt x="133350" y="381000"/>
                </a:lnTo>
                <a:lnTo>
                  <a:pt x="133350" y="361950"/>
                </a:lnTo>
                <a:lnTo>
                  <a:pt x="142875" y="36195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80975" y="1809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 76"/>
          <p:cNvSpPr/>
          <p:nvPr/>
        </p:nvSpPr>
        <p:spPr>
          <a:xfrm>
            <a:off x="4347883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77"/>
          <p:cNvSpPr/>
          <p:nvPr/>
        </p:nvSpPr>
        <p:spPr>
          <a:xfrm>
            <a:off x="4280648" y="7496735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47625" y="0"/>
                </a:moveTo>
                <a:lnTo>
                  <a:pt x="28575" y="0"/>
                </a:lnTo>
                <a:lnTo>
                  <a:pt x="19050" y="9525"/>
                </a:lnTo>
                <a:lnTo>
                  <a:pt x="9525" y="9525"/>
                </a:lnTo>
                <a:lnTo>
                  <a:pt x="0" y="1905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71475"/>
                </a:lnTo>
                <a:lnTo>
                  <a:pt x="85725" y="3714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81000"/>
                </a:lnTo>
                <a:lnTo>
                  <a:pt x="133350" y="381000"/>
                </a:lnTo>
                <a:lnTo>
                  <a:pt x="133350" y="66675"/>
                </a:lnTo>
                <a:lnTo>
                  <a:pt x="142875" y="66675"/>
                </a:lnTo>
                <a:lnTo>
                  <a:pt x="142875" y="171450"/>
                </a:lnTo>
                <a:lnTo>
                  <a:pt x="152400" y="171450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80975" y="180975"/>
                </a:lnTo>
                <a:lnTo>
                  <a:pt x="180975" y="28575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78"/>
          <p:cNvSpPr/>
          <p:nvPr/>
        </p:nvSpPr>
        <p:spPr>
          <a:xfrm>
            <a:off x="4224618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79"/>
          <p:cNvSpPr/>
          <p:nvPr/>
        </p:nvSpPr>
        <p:spPr>
          <a:xfrm>
            <a:off x="4146176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57150" y="0"/>
                </a:moveTo>
                <a:lnTo>
                  <a:pt x="28575" y="0"/>
                </a:lnTo>
                <a:lnTo>
                  <a:pt x="9525" y="19050"/>
                </a:lnTo>
                <a:lnTo>
                  <a:pt x="9525" y="28575"/>
                </a:lnTo>
                <a:lnTo>
                  <a:pt x="0" y="3810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85725" y="381000"/>
                </a:lnTo>
                <a:lnTo>
                  <a:pt x="85725" y="180975"/>
                </a:lnTo>
                <a:lnTo>
                  <a:pt x="104775" y="180975"/>
                </a:lnTo>
                <a:lnTo>
                  <a:pt x="104775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28575"/>
                </a:lnTo>
                <a:lnTo>
                  <a:pt x="180975" y="28575"/>
                </a:lnTo>
                <a:lnTo>
                  <a:pt x="180975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80"/>
          <p:cNvSpPr/>
          <p:nvPr/>
        </p:nvSpPr>
        <p:spPr>
          <a:xfrm>
            <a:off x="2274795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 81"/>
          <p:cNvSpPr/>
          <p:nvPr/>
        </p:nvSpPr>
        <p:spPr>
          <a:xfrm>
            <a:off x="2173942" y="7384677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04775" y="0"/>
                </a:moveTo>
                <a:lnTo>
                  <a:pt x="76200" y="0"/>
                </a:lnTo>
                <a:lnTo>
                  <a:pt x="47625" y="28575"/>
                </a:lnTo>
                <a:lnTo>
                  <a:pt x="47625" y="47625"/>
                </a:lnTo>
                <a:lnTo>
                  <a:pt x="38100" y="57150"/>
                </a:lnTo>
                <a:lnTo>
                  <a:pt x="9525" y="16192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85725" y="57150"/>
                </a:lnTo>
                <a:lnTo>
                  <a:pt x="28575" y="247650"/>
                </a:lnTo>
                <a:lnTo>
                  <a:pt x="85725" y="247650"/>
                </a:lnTo>
                <a:lnTo>
                  <a:pt x="85725" y="400050"/>
                </a:lnTo>
                <a:lnTo>
                  <a:pt x="114300" y="400050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19075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19075" y="180975"/>
                </a:lnTo>
                <a:lnTo>
                  <a:pt x="238125" y="180975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90500" y="285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1047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82"/>
          <p:cNvSpPr/>
          <p:nvPr/>
        </p:nvSpPr>
        <p:spPr>
          <a:xfrm>
            <a:off x="2622177" y="7149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 83"/>
          <p:cNvSpPr/>
          <p:nvPr/>
        </p:nvSpPr>
        <p:spPr>
          <a:xfrm>
            <a:off x="2521324" y="7239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95250" y="0"/>
                </a:moveTo>
                <a:lnTo>
                  <a:pt x="76200" y="0"/>
                </a:lnTo>
                <a:lnTo>
                  <a:pt x="6667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38100" y="47625"/>
                </a:lnTo>
                <a:lnTo>
                  <a:pt x="38100" y="57150"/>
                </a:lnTo>
                <a:lnTo>
                  <a:pt x="0" y="161925"/>
                </a:lnTo>
                <a:lnTo>
                  <a:pt x="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28575" y="247650"/>
                </a:lnTo>
                <a:lnTo>
                  <a:pt x="76200" y="247650"/>
                </a:lnTo>
                <a:lnTo>
                  <a:pt x="76200" y="381000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09550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38125" y="171450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80975" y="28575"/>
                </a:lnTo>
                <a:lnTo>
                  <a:pt x="180975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84"/>
          <p:cNvSpPr/>
          <p:nvPr/>
        </p:nvSpPr>
        <p:spPr>
          <a:xfrm>
            <a:off x="2454088" y="7239001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 85"/>
          <p:cNvSpPr/>
          <p:nvPr/>
        </p:nvSpPr>
        <p:spPr>
          <a:xfrm>
            <a:off x="2364441" y="7328647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0"/>
                </a:lnTo>
                <a:lnTo>
                  <a:pt x="76200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47625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9525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28575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47650"/>
                </a:lnTo>
                <a:lnTo>
                  <a:pt x="76200" y="247650"/>
                </a:lnTo>
                <a:lnTo>
                  <a:pt x="76200" y="390525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476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47650"/>
                </a:lnTo>
                <a:lnTo>
                  <a:pt x="209550" y="247650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200025" y="57150"/>
                </a:lnTo>
                <a:lnTo>
                  <a:pt x="190500" y="38100"/>
                </a:lnTo>
                <a:lnTo>
                  <a:pt x="161925" y="9525"/>
                </a:lnTo>
                <a:lnTo>
                  <a:pt x="152400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86"/>
          <p:cNvSpPr/>
          <p:nvPr/>
        </p:nvSpPr>
        <p:spPr>
          <a:xfrm>
            <a:off x="8001001" y="6196853"/>
            <a:ext cx="437029" cy="1008529"/>
          </a:xfrm>
          <a:custGeom>
            <a:avLst/>
            <a:gdLst/>
            <a:ahLst/>
            <a:cxnLst/>
            <a:rect l="0" t="0" r="0" b="0"/>
            <a:pathLst>
              <a:path w="371475" h="857250">
                <a:moveTo>
                  <a:pt x="371475" y="0"/>
                </a:moveTo>
                <a:lnTo>
                  <a:pt x="276225" y="676275"/>
                </a:lnTo>
                <a:lnTo>
                  <a:pt x="342900" y="676275"/>
                </a:lnTo>
                <a:lnTo>
                  <a:pt x="190500" y="857250"/>
                </a:lnTo>
                <a:lnTo>
                  <a:pt x="28575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71475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87"/>
          <p:cNvSpPr/>
          <p:nvPr/>
        </p:nvSpPr>
        <p:spPr>
          <a:xfrm>
            <a:off x="8001001" y="6107206"/>
            <a:ext cx="437029" cy="89647"/>
          </a:xfrm>
          <a:custGeom>
            <a:avLst/>
            <a:gdLst/>
            <a:ahLst/>
            <a:cxnLst/>
            <a:rect l="0" t="0" r="0" b="0"/>
            <a:pathLst>
              <a:path w="371475" h="76200">
                <a:moveTo>
                  <a:pt x="0" y="76200"/>
                </a:moveTo>
                <a:lnTo>
                  <a:pt x="0" y="0"/>
                </a:lnTo>
                <a:lnTo>
                  <a:pt x="371475" y="0"/>
                </a:lnTo>
                <a:lnTo>
                  <a:pt x="371475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 88"/>
          <p:cNvSpPr/>
          <p:nvPr/>
        </p:nvSpPr>
        <p:spPr>
          <a:xfrm>
            <a:off x="8325971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1905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89"/>
          <p:cNvSpPr/>
          <p:nvPr/>
        </p:nvSpPr>
        <p:spPr>
          <a:xfrm>
            <a:off x="8034618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57150" y="0"/>
                </a:lnTo>
                <a:lnTo>
                  <a:pt x="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 90"/>
          <p:cNvSpPr/>
          <p:nvPr/>
        </p:nvSpPr>
        <p:spPr>
          <a:xfrm>
            <a:off x="5210736" y="3776383"/>
            <a:ext cx="1580029" cy="862853"/>
          </a:xfrm>
          <a:custGeom>
            <a:avLst/>
            <a:gdLst/>
            <a:ahLst/>
            <a:cxnLst/>
            <a:rect l="0" t="0" r="0" b="0"/>
            <a:pathLst>
              <a:path w="1343025" h="733425">
                <a:moveTo>
                  <a:pt x="1343025" y="676275"/>
                </a:moveTo>
                <a:lnTo>
                  <a:pt x="1276350" y="476250"/>
                </a:lnTo>
                <a:lnTo>
                  <a:pt x="1219200" y="533400"/>
                </a:lnTo>
                <a:lnTo>
                  <a:pt x="781050" y="361950"/>
                </a:lnTo>
                <a:lnTo>
                  <a:pt x="781050" y="0"/>
                </a:lnTo>
                <a:lnTo>
                  <a:pt x="571500" y="0"/>
                </a:lnTo>
                <a:lnTo>
                  <a:pt x="571500" y="361950"/>
                </a:lnTo>
                <a:lnTo>
                  <a:pt x="123825" y="542925"/>
                </a:lnTo>
                <a:lnTo>
                  <a:pt x="66675" y="476250"/>
                </a:lnTo>
                <a:lnTo>
                  <a:pt x="0" y="676275"/>
                </a:lnTo>
                <a:lnTo>
                  <a:pt x="276225" y="733425"/>
                </a:lnTo>
                <a:lnTo>
                  <a:pt x="228600" y="666750"/>
                </a:lnTo>
                <a:lnTo>
                  <a:pt x="676275" y="485775"/>
                </a:lnTo>
                <a:lnTo>
                  <a:pt x="1114425" y="666750"/>
                </a:lnTo>
                <a:lnTo>
                  <a:pt x="1066800" y="733425"/>
                </a:lnTo>
                <a:lnTo>
                  <a:pt x="1343025" y="676275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 91"/>
          <p:cNvSpPr/>
          <p:nvPr/>
        </p:nvSpPr>
        <p:spPr>
          <a:xfrm>
            <a:off x="5233147" y="2442882"/>
            <a:ext cx="1568824" cy="0"/>
          </a:xfrm>
          <a:custGeom>
            <a:avLst/>
            <a:gdLst/>
            <a:ahLst/>
            <a:cxnLst/>
            <a:rect l="0" t="0" r="0" b="0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 92"/>
          <p:cNvSpPr/>
          <p:nvPr/>
        </p:nvSpPr>
        <p:spPr>
          <a:xfrm>
            <a:off x="4605618" y="4191000"/>
            <a:ext cx="1053353" cy="0"/>
          </a:xfrm>
          <a:custGeom>
            <a:avLst/>
            <a:gdLst/>
            <a:ahLst/>
            <a:cxnLst/>
            <a:rect l="0" t="0" r="0" b="0"/>
            <a:pathLst>
              <a:path w="895350">
                <a:moveTo>
                  <a:pt x="0" y="0"/>
                </a:moveTo>
                <a:lnTo>
                  <a:pt x="8953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3"/>
          <p:cNvSpPr/>
          <p:nvPr/>
        </p:nvSpPr>
        <p:spPr>
          <a:xfrm>
            <a:off x="6353736" y="4191000"/>
            <a:ext cx="862853" cy="0"/>
          </a:xfrm>
          <a:custGeom>
            <a:avLst/>
            <a:gdLst/>
            <a:ahLst/>
            <a:cxnLst/>
            <a:rect l="0" t="0" r="0" b="0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 94"/>
          <p:cNvSpPr/>
          <p:nvPr/>
        </p:nvSpPr>
        <p:spPr>
          <a:xfrm>
            <a:off x="8572501" y="2902324"/>
            <a:ext cx="1109382" cy="840441"/>
          </a:xfrm>
          <a:custGeom>
            <a:avLst/>
            <a:gdLst/>
            <a:ahLst/>
            <a:cxnLst/>
            <a:rect l="0" t="0" r="0" b="0"/>
            <a:pathLst>
              <a:path w="942975" h="714375">
                <a:moveTo>
                  <a:pt x="485775" y="476250"/>
                </a:moveTo>
                <a:lnTo>
                  <a:pt x="552450" y="447675"/>
                </a:lnTo>
                <a:lnTo>
                  <a:pt x="552450" y="428625"/>
                </a:lnTo>
                <a:lnTo>
                  <a:pt x="542925" y="419100"/>
                </a:lnTo>
                <a:lnTo>
                  <a:pt x="542925" y="400050"/>
                </a:lnTo>
                <a:lnTo>
                  <a:pt x="504825" y="323850"/>
                </a:lnTo>
                <a:lnTo>
                  <a:pt x="495300" y="314325"/>
                </a:lnTo>
                <a:lnTo>
                  <a:pt x="476250" y="304800"/>
                </a:lnTo>
                <a:lnTo>
                  <a:pt x="466725" y="285750"/>
                </a:lnTo>
                <a:lnTo>
                  <a:pt x="447675" y="276225"/>
                </a:lnTo>
                <a:lnTo>
                  <a:pt x="438150" y="257175"/>
                </a:lnTo>
                <a:lnTo>
                  <a:pt x="419100" y="247650"/>
                </a:lnTo>
                <a:lnTo>
                  <a:pt x="390525" y="219075"/>
                </a:lnTo>
                <a:lnTo>
                  <a:pt x="371475" y="219075"/>
                </a:lnTo>
                <a:lnTo>
                  <a:pt x="333375" y="200025"/>
                </a:lnTo>
                <a:lnTo>
                  <a:pt x="323850" y="200025"/>
                </a:lnTo>
                <a:lnTo>
                  <a:pt x="285750" y="1809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52400" y="180975"/>
                </a:lnTo>
                <a:lnTo>
                  <a:pt x="114300" y="200025"/>
                </a:lnTo>
                <a:lnTo>
                  <a:pt x="95250" y="200025"/>
                </a:lnTo>
                <a:lnTo>
                  <a:pt x="19050" y="238125"/>
                </a:lnTo>
                <a:lnTo>
                  <a:pt x="0" y="257175"/>
                </a:lnTo>
                <a:lnTo>
                  <a:pt x="9525" y="228600"/>
                </a:lnTo>
                <a:lnTo>
                  <a:pt x="28575" y="209550"/>
                </a:lnTo>
                <a:lnTo>
                  <a:pt x="47625" y="171450"/>
                </a:lnTo>
                <a:lnTo>
                  <a:pt x="66675" y="152400"/>
                </a:lnTo>
                <a:lnTo>
                  <a:pt x="85725" y="142875"/>
                </a:lnTo>
                <a:lnTo>
                  <a:pt x="104775" y="123825"/>
                </a:lnTo>
                <a:lnTo>
                  <a:pt x="114300" y="104775"/>
                </a:lnTo>
                <a:lnTo>
                  <a:pt x="133350" y="95250"/>
                </a:lnTo>
                <a:lnTo>
                  <a:pt x="152400" y="76200"/>
                </a:lnTo>
                <a:lnTo>
                  <a:pt x="171450" y="76200"/>
                </a:lnTo>
                <a:lnTo>
                  <a:pt x="190500" y="57150"/>
                </a:lnTo>
                <a:lnTo>
                  <a:pt x="228600" y="38100"/>
                </a:lnTo>
                <a:lnTo>
                  <a:pt x="257175" y="38100"/>
                </a:lnTo>
                <a:lnTo>
                  <a:pt x="295275" y="19050"/>
                </a:lnTo>
                <a:lnTo>
                  <a:pt x="323850" y="19050"/>
                </a:lnTo>
                <a:lnTo>
                  <a:pt x="342900" y="9525"/>
                </a:lnTo>
                <a:lnTo>
                  <a:pt x="390525" y="9525"/>
                </a:lnTo>
                <a:lnTo>
                  <a:pt x="409575" y="0"/>
                </a:lnTo>
                <a:lnTo>
                  <a:pt x="428625" y="9525"/>
                </a:lnTo>
                <a:lnTo>
                  <a:pt x="495300" y="9525"/>
                </a:lnTo>
                <a:lnTo>
                  <a:pt x="523875" y="19050"/>
                </a:lnTo>
                <a:lnTo>
                  <a:pt x="542925" y="19050"/>
                </a:lnTo>
                <a:lnTo>
                  <a:pt x="581025" y="38100"/>
                </a:lnTo>
                <a:lnTo>
                  <a:pt x="609600" y="47625"/>
                </a:lnTo>
                <a:lnTo>
                  <a:pt x="685800" y="85725"/>
                </a:lnTo>
                <a:lnTo>
                  <a:pt x="704850" y="104775"/>
                </a:lnTo>
                <a:lnTo>
                  <a:pt x="723900" y="114300"/>
                </a:lnTo>
                <a:lnTo>
                  <a:pt x="771525" y="161925"/>
                </a:lnTo>
                <a:lnTo>
                  <a:pt x="781050" y="180975"/>
                </a:lnTo>
                <a:lnTo>
                  <a:pt x="800100" y="200025"/>
                </a:lnTo>
                <a:lnTo>
                  <a:pt x="809625" y="219075"/>
                </a:lnTo>
                <a:lnTo>
                  <a:pt x="828675" y="238125"/>
                </a:lnTo>
                <a:lnTo>
                  <a:pt x="866775" y="314325"/>
                </a:lnTo>
                <a:lnTo>
                  <a:pt x="866775" y="333375"/>
                </a:lnTo>
                <a:lnTo>
                  <a:pt x="942975" y="314325"/>
                </a:lnTo>
                <a:lnTo>
                  <a:pt x="819150" y="714375"/>
                </a:lnTo>
                <a:lnTo>
                  <a:pt x="476250" y="485775"/>
                </a:lnTo>
                <a:lnTo>
                  <a:pt x="485775" y="476250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 95"/>
          <p:cNvSpPr/>
          <p:nvPr/>
        </p:nvSpPr>
        <p:spPr>
          <a:xfrm>
            <a:off x="10511118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 96"/>
          <p:cNvSpPr/>
          <p:nvPr/>
        </p:nvSpPr>
        <p:spPr>
          <a:xfrm>
            <a:off x="6533030" y="2151529"/>
            <a:ext cx="3686735" cy="0"/>
          </a:xfrm>
          <a:custGeom>
            <a:avLst/>
            <a:gdLst/>
            <a:ahLst/>
            <a:cxnLst/>
            <a:rect l="0" t="0" r="0" b="0"/>
            <a:pathLst>
              <a:path w="3133725">
                <a:moveTo>
                  <a:pt x="3133725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97"/>
          <p:cNvSpPr/>
          <p:nvPr/>
        </p:nvSpPr>
        <p:spPr>
          <a:xfrm>
            <a:off x="10219765" y="2162735"/>
            <a:ext cx="302559" cy="134471"/>
          </a:xfrm>
          <a:custGeom>
            <a:avLst/>
            <a:gdLst/>
            <a:ahLst/>
            <a:cxnLst/>
            <a:rect l="0" t="0" r="0" b="0"/>
            <a:pathLst>
              <a:path w="257175" h="114300">
                <a:moveTo>
                  <a:pt x="0" y="0"/>
                </a:moveTo>
                <a:lnTo>
                  <a:pt x="180975" y="38100"/>
                </a:lnTo>
                <a:lnTo>
                  <a:pt x="238125" y="66675"/>
                </a:lnTo>
                <a:lnTo>
                  <a:pt x="257175" y="104775"/>
                </a:lnTo>
                <a:lnTo>
                  <a:pt x="2476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 98"/>
          <p:cNvSpPr/>
          <p:nvPr/>
        </p:nvSpPr>
        <p:spPr>
          <a:xfrm>
            <a:off x="1770529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 99"/>
          <p:cNvSpPr/>
          <p:nvPr/>
        </p:nvSpPr>
        <p:spPr>
          <a:xfrm>
            <a:off x="2061883" y="2151529"/>
            <a:ext cx="3675529" cy="0"/>
          </a:xfrm>
          <a:custGeom>
            <a:avLst/>
            <a:gdLst/>
            <a:ahLst/>
            <a:cxnLst/>
            <a:rect l="0" t="0" r="0" b="0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00"/>
          <p:cNvSpPr/>
          <p:nvPr/>
        </p:nvSpPr>
        <p:spPr>
          <a:xfrm>
            <a:off x="1759324" y="2162735"/>
            <a:ext cx="291353" cy="134471"/>
          </a:xfrm>
          <a:custGeom>
            <a:avLst/>
            <a:gdLst/>
            <a:ahLst/>
            <a:cxnLst/>
            <a:rect l="0" t="0" r="0" b="0"/>
            <a:pathLst>
              <a:path w="247650" h="114300">
                <a:moveTo>
                  <a:pt x="0" y="114300"/>
                </a:moveTo>
                <a:lnTo>
                  <a:pt x="0" y="104775"/>
                </a:lnTo>
                <a:lnTo>
                  <a:pt x="19050" y="66675"/>
                </a:lnTo>
                <a:lnTo>
                  <a:pt x="66675" y="38100"/>
                </a:lnTo>
                <a:lnTo>
                  <a:pt x="142875" y="1905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6152029" y="2073088"/>
            <a:ext cx="381000" cy="89647"/>
          </a:xfrm>
          <a:custGeom>
            <a:avLst/>
            <a:gdLst/>
            <a:ahLst/>
            <a:cxnLst/>
            <a:rect l="0" t="0" r="0" b="0"/>
            <a:pathLst>
              <a:path w="323850" h="76200">
                <a:moveTo>
                  <a:pt x="323850" y="76200"/>
                </a:moveTo>
                <a:lnTo>
                  <a:pt x="133350" y="47625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737412" y="2061883"/>
            <a:ext cx="403412" cy="100853"/>
          </a:xfrm>
          <a:custGeom>
            <a:avLst/>
            <a:gdLst/>
            <a:ahLst/>
            <a:cxnLst/>
            <a:rect l="0" t="0" r="0" b="0"/>
            <a:pathLst>
              <a:path w="342900" h="85725">
                <a:moveTo>
                  <a:pt x="342900" y="0"/>
                </a:moveTo>
                <a:lnTo>
                  <a:pt x="295275" y="38100"/>
                </a:lnTo>
                <a:lnTo>
                  <a:pt x="209550" y="57150"/>
                </a:lnTo>
                <a:lnTo>
                  <a:pt x="0" y="857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837765" y="1871382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1703294" y="2017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1703294" y="1871383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0" y="123825"/>
                </a:moveTo>
                <a:lnTo>
                  <a:pt x="19050" y="66675"/>
                </a:lnTo>
                <a:lnTo>
                  <a:pt x="47625" y="28575"/>
                </a:lnTo>
                <a:lnTo>
                  <a:pt x="76200" y="0"/>
                </a:lnTo>
                <a:lnTo>
                  <a:pt x="1143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1837765" y="6331324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1703294" y="4303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160020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1703294" y="6196854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114300" y="123825"/>
                </a:moveTo>
                <a:lnTo>
                  <a:pt x="85725" y="123825"/>
                </a:lnTo>
                <a:lnTo>
                  <a:pt x="47625" y="95250"/>
                </a:lnTo>
                <a:lnTo>
                  <a:pt x="19050" y="5715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1613647" y="3899647"/>
            <a:ext cx="89647" cy="201706"/>
          </a:xfrm>
          <a:custGeom>
            <a:avLst/>
            <a:gdLst/>
            <a:ahLst/>
            <a:cxnLst/>
            <a:rect l="0" t="0" r="0" b="0"/>
            <a:pathLst>
              <a:path w="76200" h="171450">
                <a:moveTo>
                  <a:pt x="76200" y="0"/>
                </a:moveTo>
                <a:lnTo>
                  <a:pt x="47625" y="104775"/>
                </a:lnTo>
                <a:lnTo>
                  <a:pt x="0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1613647" y="4101353"/>
            <a:ext cx="89647" cy="212912"/>
          </a:xfrm>
          <a:custGeom>
            <a:avLst/>
            <a:gdLst/>
            <a:ahLst/>
            <a:cxnLst/>
            <a:rect l="0" t="0" r="0" b="0"/>
            <a:pathLst>
              <a:path w="76200" h="180975">
                <a:moveTo>
                  <a:pt x="0" y="0"/>
                </a:moveTo>
                <a:lnTo>
                  <a:pt x="28575" y="28575"/>
                </a:lnTo>
                <a:lnTo>
                  <a:pt x="47625" y="66675"/>
                </a:lnTo>
                <a:lnTo>
                  <a:pt x="7620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3731559" y="1288676"/>
            <a:ext cx="4874559" cy="313765"/>
          </a:xfrm>
          <a:custGeom>
            <a:avLst/>
            <a:gdLst/>
            <a:ahLst/>
            <a:cxnLst/>
            <a:rect l="0" t="0" r="0" b="0"/>
            <a:pathLst>
              <a:path w="4143375" h="266700">
                <a:moveTo>
                  <a:pt x="0" y="266700"/>
                </a:moveTo>
                <a:lnTo>
                  <a:pt x="4143375" y="266700"/>
                </a:lnTo>
                <a:lnTo>
                  <a:pt x="4143375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4628030" y="1791040"/>
            <a:ext cx="256910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6" dirty="0">
                <a:latin typeface="Arial"/>
              </a:rPr>
              <a:t>SOLITARINESS</a:t>
            </a:r>
            <a:r>
              <a:rPr lang="x-none" sz="1479" b="1" spc="-58" dirty="0">
                <a:latin typeface="Arial"/>
              </a:rPr>
              <a:t>  </a:t>
            </a:r>
            <a:r>
              <a:rPr lang="x-none" sz="1479" b="1" spc="-36" dirty="0">
                <a:latin typeface="Arial"/>
              </a:rPr>
              <a:t>(Uniqueness</a:t>
            </a:r>
            <a:r>
              <a:rPr lang="x-none" sz="1479" b="1" dirty="0">
                <a:latin typeface="Arial"/>
              </a:rPr>
              <a:t>)</a:t>
            </a:r>
            <a:endParaRPr lang="x-none" sz="1479" dirty="0"/>
          </a:p>
        </p:txBody>
      </p:sp>
      <p:sp>
        <p:nvSpPr>
          <p:cNvPr id="113" name="Rectangle 113"/>
          <p:cNvSpPr/>
          <p:nvPr/>
        </p:nvSpPr>
        <p:spPr>
          <a:xfrm>
            <a:off x="5188324" y="2239275"/>
            <a:ext cx="1420389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spc="-29" dirty="0">
                <a:latin typeface="Arial"/>
              </a:rPr>
              <a:t>"Basic"</a:t>
            </a:r>
            <a:r>
              <a:rPr lang="x-none" sz="1479" spc="-58" dirty="0">
                <a:latin typeface="Arial"/>
              </a:rPr>
              <a:t>  </a:t>
            </a:r>
            <a:r>
              <a:rPr lang="x-none" sz="1479" spc="-29" dirty="0">
                <a:latin typeface="Arial"/>
              </a:rPr>
              <a:t>Attribute</a:t>
            </a:r>
            <a:r>
              <a:rPr lang="x-none" sz="1479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14" name="Rectangle 114"/>
          <p:cNvSpPr/>
          <p:nvPr/>
        </p:nvSpPr>
        <p:spPr>
          <a:xfrm>
            <a:off x="4168589" y="2900423"/>
            <a:ext cx="1293303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711"/>
            <a:r>
              <a:rPr lang="x-none" sz="1479" b="1" spc="-29" dirty="0">
                <a:latin typeface="Arial"/>
              </a:rPr>
              <a:t>HOLINES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>
              <a:lnSpc>
                <a:spcPts val="2118"/>
              </a:lnSpc>
            </a:pPr>
            <a:r>
              <a:rPr lang="x-none" sz="1479" b="1" spc="-34" dirty="0">
                <a:latin typeface="Arial"/>
              </a:rPr>
              <a:t>OMNISCIENC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5" name="Rectangle 115"/>
          <p:cNvSpPr/>
          <p:nvPr/>
        </p:nvSpPr>
        <p:spPr>
          <a:xfrm>
            <a:off x="6241677" y="2956452"/>
            <a:ext cx="1497782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28" dirty="0">
                <a:latin typeface="Arial"/>
              </a:rPr>
              <a:t>OMNIPRESENC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  <a:p>
            <a:pPr marL="33618">
              <a:lnSpc>
                <a:spcPts val="2118"/>
              </a:lnSpc>
            </a:pPr>
            <a:r>
              <a:rPr lang="x-none" sz="1479" b="1" spc="-38" dirty="0">
                <a:latin typeface="Arial"/>
              </a:rPr>
              <a:t>OMNIPOTENC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6" name="Rectangle 116"/>
          <p:cNvSpPr/>
          <p:nvPr/>
        </p:nvSpPr>
        <p:spPr>
          <a:xfrm rot="-5400000">
            <a:off x="812567" y="4303581"/>
            <a:ext cx="1270284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52" dirty="0">
                <a:latin typeface="Arial"/>
              </a:rPr>
              <a:t>IMMUTABILIT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17" name="Rectangle 117"/>
          <p:cNvSpPr/>
          <p:nvPr/>
        </p:nvSpPr>
        <p:spPr>
          <a:xfrm>
            <a:off x="2431677" y="5141599"/>
            <a:ext cx="286578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5" dirty="0">
                <a:latin typeface="Arial"/>
              </a:rPr>
              <a:t>LOV</a:t>
            </a:r>
            <a:r>
              <a:rPr lang="x-none" sz="1479" b="1" spc="2346" dirty="0">
                <a:latin typeface="Arial"/>
              </a:rPr>
              <a:t>E</a:t>
            </a:r>
            <a:r>
              <a:rPr lang="x-none" sz="1479" b="1" spc="-42" dirty="0">
                <a:latin typeface="Arial"/>
              </a:rPr>
              <a:t>GOODNES</a:t>
            </a:r>
            <a:r>
              <a:rPr lang="x-none" sz="1479" b="1" spc="2604" dirty="0">
                <a:latin typeface="Arial"/>
              </a:rPr>
              <a:t>S</a:t>
            </a:r>
            <a:r>
              <a:rPr lang="x-none" sz="1479" b="1" spc="-26" dirty="0">
                <a:latin typeface="Arial"/>
              </a:rPr>
              <a:t>MERC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 marL="336185">
              <a:lnSpc>
                <a:spcPts val="2294"/>
              </a:lnSpc>
              <a:tabLst>
                <a:tab pos="1636100" algn="l"/>
              </a:tabLst>
            </a:pPr>
            <a:r>
              <a:rPr lang="x-none" sz="1479" b="1" spc="-22" dirty="0">
                <a:latin typeface="Arial"/>
              </a:rPr>
              <a:t>JUSTIC</a:t>
            </a:r>
            <a:r>
              <a:rPr lang="x-none" sz="1479" b="1" dirty="0">
                <a:latin typeface="Arial"/>
              </a:rPr>
              <a:t>E	</a:t>
            </a:r>
            <a:r>
              <a:rPr lang="x-none" sz="1479" b="1" spc="-29" dirty="0">
                <a:latin typeface="Arial"/>
              </a:rPr>
              <a:t>PATIENC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8" name="Rectangle 118"/>
          <p:cNvSpPr/>
          <p:nvPr/>
        </p:nvSpPr>
        <p:spPr>
          <a:xfrm>
            <a:off x="6992471" y="5197629"/>
            <a:ext cx="258051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176647" algn="l"/>
              </a:tabLst>
            </a:pPr>
            <a:r>
              <a:rPr lang="x-none" sz="1479" b="1" spc="-55" dirty="0">
                <a:latin typeface="Arial"/>
              </a:rPr>
              <a:t>WISDO</a:t>
            </a:r>
            <a:r>
              <a:rPr lang="x-none" sz="1479" b="1" dirty="0">
                <a:latin typeface="Arial"/>
              </a:rPr>
              <a:t>M	</a:t>
            </a:r>
            <a:r>
              <a:rPr lang="x-none" sz="1479" b="1" spc="-26" dirty="0">
                <a:latin typeface="Arial"/>
              </a:rPr>
              <a:t>FAITHFULNES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 marL="862875">
              <a:lnSpc>
                <a:spcPts val="2294"/>
              </a:lnSpc>
            </a:pPr>
            <a:r>
              <a:rPr lang="x-none" sz="1479" b="1" spc="-44" dirty="0">
                <a:latin typeface="Arial"/>
              </a:rPr>
              <a:t>GRAC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9" name="Rectangle 119"/>
          <p:cNvSpPr/>
          <p:nvPr/>
        </p:nvSpPr>
        <p:spPr>
          <a:xfrm>
            <a:off x="2162736" y="6497511"/>
            <a:ext cx="7037055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871429" algn="l"/>
                <a:tab pos="4560908" algn="l"/>
                <a:tab pos="6488368" algn="l"/>
              </a:tabLst>
            </a:pPr>
            <a:r>
              <a:rPr lang="x-none" sz="1479" i="1" spc="-20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0" dirty="0">
                <a:latin typeface="Arial"/>
              </a:rPr>
              <a:t>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1" dirty="0">
                <a:latin typeface="Arial"/>
              </a:rPr>
              <a:t>&amp;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1" dirty="0">
                <a:latin typeface="Arial"/>
              </a:rPr>
              <a:t>unbeliever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4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believers</a:t>
            </a:r>
            <a:r>
              <a:rPr lang="x-none" sz="1479" i="1" dirty="0">
                <a:latin typeface="Arial"/>
              </a:rPr>
              <a:t>,	</a:t>
            </a:r>
            <a:r>
              <a:rPr lang="x-none" sz="1479" i="1" spc="-35" dirty="0">
                <a:latin typeface="Arial"/>
              </a:rPr>
              <a:t>ONL</a:t>
            </a:r>
            <a:r>
              <a:rPr lang="x-none" sz="1479" i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0" name="Rectangle 120"/>
          <p:cNvSpPr/>
          <p:nvPr/>
        </p:nvSpPr>
        <p:spPr>
          <a:xfrm>
            <a:off x="4594413" y="3830511"/>
            <a:ext cx="6034985" cy="4712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661764"/>
            <a:r>
              <a:rPr lang="x-none" sz="1479" b="1" spc="-29" dirty="0">
                <a:latin typeface="Arial"/>
              </a:rPr>
              <a:t>SUPREMAC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>
              <a:lnSpc>
                <a:spcPts val="1941"/>
              </a:lnSpc>
              <a:tabLst>
                <a:tab pos="1759368" algn="l"/>
                <a:tab pos="4661764" algn="l"/>
              </a:tabLst>
            </a:pPr>
            <a:r>
              <a:rPr lang="x-none" sz="2240" spc="-36" baseline="59658" dirty="0">
                <a:latin typeface="Arial"/>
              </a:rPr>
              <a:t>"Productive</a:t>
            </a:r>
            <a:r>
              <a:rPr lang="x-none" sz="2240" baseline="59658" dirty="0">
                <a:latin typeface="Arial"/>
              </a:rPr>
              <a:t>"	</a:t>
            </a:r>
            <a:r>
              <a:rPr lang="x-none" sz="2240" spc="-42" baseline="59658" dirty="0">
                <a:latin typeface="Arial"/>
              </a:rPr>
              <a:t>Attribute</a:t>
            </a:r>
            <a:r>
              <a:rPr lang="x-none" sz="2240" baseline="59658" dirty="0">
                <a:latin typeface="Arial"/>
              </a:rPr>
              <a:t>s	</a:t>
            </a:r>
            <a:r>
              <a:rPr lang="x-none" sz="1479" b="1" spc="-32" dirty="0">
                <a:latin typeface="Arial"/>
              </a:rPr>
              <a:t>SOVEREIGNT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1" name="Rectangle 121"/>
          <p:cNvSpPr/>
          <p:nvPr/>
        </p:nvSpPr>
        <p:spPr>
          <a:xfrm>
            <a:off x="4896971" y="4670952"/>
            <a:ext cx="1916807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4" dirty="0">
                <a:latin typeface="Arial"/>
              </a:rPr>
              <a:t>Providing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Quality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of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Lif</a:t>
            </a:r>
            <a:r>
              <a:rPr lang="x-none" sz="1479" i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22" name="Rectangle 122"/>
          <p:cNvSpPr/>
          <p:nvPr/>
        </p:nvSpPr>
        <p:spPr>
          <a:xfrm>
            <a:off x="8404412" y="2328923"/>
            <a:ext cx="1009379" cy="445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7" dirty="0">
                <a:latin typeface="Arial"/>
              </a:rPr>
              <a:t>Universa</a:t>
            </a:r>
            <a:r>
              <a:rPr lang="x-none" sz="1479" i="1" dirty="0">
                <a:latin typeface="Arial"/>
              </a:rPr>
              <a:t>l</a:t>
            </a:r>
            <a:endParaRPr lang="x-none" sz="1479" dirty="0"/>
          </a:p>
          <a:p>
            <a:pPr marL="392216">
              <a:lnSpc>
                <a:spcPts val="1677"/>
              </a:lnSpc>
            </a:pPr>
            <a:r>
              <a:rPr lang="x-none" sz="1479" i="1" spc="-24" dirty="0">
                <a:latin typeface="Arial"/>
              </a:rPr>
              <a:t>Result</a:t>
            </a:r>
            <a:r>
              <a:rPr lang="x-none" sz="1479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3" name="Rectangle 123"/>
          <p:cNvSpPr/>
          <p:nvPr/>
        </p:nvSpPr>
        <p:spPr>
          <a:xfrm>
            <a:off x="3877236" y="1354011"/>
            <a:ext cx="418576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i="1" spc="-26" dirty="0">
                <a:latin typeface="Arial"/>
              </a:rPr>
              <a:t>RELATIONSHIPS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AMONG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GOD'S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ATTRIBUTE</a:t>
            </a:r>
            <a:r>
              <a:rPr lang="x-none" sz="1479" b="1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4" name="Rectangle 124"/>
          <p:cNvSpPr/>
          <p:nvPr/>
        </p:nvSpPr>
        <p:spPr>
          <a:xfrm>
            <a:off x="9648265" y="7351528"/>
            <a:ext cx="101149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Blackhawk Baptist</a:t>
            </a:r>
            <a:endParaRPr lang="x-none" sz="971" dirty="0"/>
          </a:p>
        </p:txBody>
      </p:sp>
      <p:sp>
        <p:nvSpPr>
          <p:cNvPr id="125" name="Rectangle 125"/>
          <p:cNvSpPr/>
          <p:nvPr/>
        </p:nvSpPr>
        <p:spPr>
          <a:xfrm>
            <a:off x="9760324" y="7642881"/>
            <a:ext cx="913712" cy="290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Bob Kostrubanic</a:t>
            </a:r>
            <a:endParaRPr lang="x-none" sz="971" dirty="0"/>
          </a:p>
          <a:p>
            <a:pPr marL="190505">
              <a:lnSpc>
                <a:spcPts val="1147"/>
              </a:lnSpc>
            </a:pPr>
            <a:r>
              <a:rPr lang="x-none" sz="971" dirty="0">
                <a:latin typeface="Arial"/>
              </a:rPr>
              <a:t>10/4/85</a:t>
            </a:r>
            <a:endParaRPr lang="x-none" sz="971" dirty="0"/>
          </a:p>
        </p:txBody>
      </p:sp>
      <p:sp>
        <p:nvSpPr>
          <p:cNvPr id="126" name="Rectangle 126"/>
          <p:cNvSpPr/>
          <p:nvPr/>
        </p:nvSpPr>
        <p:spPr>
          <a:xfrm>
            <a:off x="9816354" y="7934234"/>
            <a:ext cx="70692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Rev. 8/12/94</a:t>
            </a:r>
            <a:endParaRPr lang="x-none" sz="971" dirty="0"/>
          </a:p>
        </p:txBody>
      </p:sp>
      <p:sp>
        <p:nvSpPr>
          <p:cNvPr id="127" name="Rectangle 127"/>
          <p:cNvSpPr/>
          <p:nvPr/>
        </p:nvSpPr>
        <p:spPr>
          <a:xfrm>
            <a:off x="10006853" y="7497205"/>
            <a:ext cx="400751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Church</a:t>
            </a:r>
            <a:endParaRPr lang="x-none" sz="97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88942" y="7407089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 3"/>
          <p:cNvSpPr/>
          <p:nvPr/>
        </p:nvSpPr>
        <p:spPr>
          <a:xfrm>
            <a:off x="7799294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8471648" y="7205383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8382001" y="729502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8852648" y="747432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8763001" y="7563971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90500" y="38100"/>
                </a:lnTo>
                <a:lnTo>
                  <a:pt x="200025" y="47625"/>
                </a:lnTo>
                <a:lnTo>
                  <a:pt x="200025" y="57150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57175"/>
                </a:lnTo>
                <a:lnTo>
                  <a:pt x="161925" y="257175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257175"/>
                </a:lnTo>
                <a:lnTo>
                  <a:pt x="28575" y="257175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57150" y="28575"/>
                </a:lnTo>
                <a:lnTo>
                  <a:pt x="57150" y="1905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>
            <a:off x="7541560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745191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8169089" y="72950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>
            <a:off x="8113059" y="738467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23825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80975" y="28575"/>
                </a:lnTo>
                <a:lnTo>
                  <a:pt x="180975" y="190500"/>
                </a:lnTo>
                <a:lnTo>
                  <a:pt x="152400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23825" y="38100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71475"/>
                </a:lnTo>
                <a:lnTo>
                  <a:pt x="76200" y="371475"/>
                </a:lnTo>
                <a:lnTo>
                  <a:pt x="76200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371475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19050" y="190500"/>
                </a:lnTo>
                <a:lnTo>
                  <a:pt x="0" y="190500"/>
                </a:lnTo>
                <a:lnTo>
                  <a:pt x="0" y="28575"/>
                </a:lnTo>
                <a:lnTo>
                  <a:pt x="9525" y="28575"/>
                </a:lnTo>
                <a:lnTo>
                  <a:pt x="9525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7799295" y="7239001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7743265" y="7328648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80975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8348383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5"/>
          <p:cNvSpPr/>
          <p:nvPr/>
        </p:nvSpPr>
        <p:spPr>
          <a:xfrm>
            <a:off x="8292353" y="7306236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4287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76200"/>
                </a:lnTo>
                <a:lnTo>
                  <a:pt x="142875" y="76200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76200"/>
                </a:lnTo>
                <a:lnTo>
                  <a:pt x="38100" y="76200"/>
                </a:lnTo>
                <a:lnTo>
                  <a:pt x="38100" y="180975"/>
                </a:lnTo>
                <a:lnTo>
                  <a:pt x="28575" y="190500"/>
                </a:lnTo>
                <a:lnTo>
                  <a:pt x="0" y="19050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47625" y="9525"/>
                </a:lnTo>
                <a:lnTo>
                  <a:pt x="571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6"/>
          <p:cNvSpPr/>
          <p:nvPr/>
        </p:nvSpPr>
        <p:spPr>
          <a:xfrm>
            <a:off x="8639736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17"/>
          <p:cNvSpPr/>
          <p:nvPr/>
        </p:nvSpPr>
        <p:spPr>
          <a:xfrm>
            <a:off x="8583706" y="749673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04775" y="381000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0" y="180975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8"/>
          <p:cNvSpPr/>
          <p:nvPr/>
        </p:nvSpPr>
        <p:spPr>
          <a:xfrm>
            <a:off x="7698441" y="7351060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19"/>
          <p:cNvSpPr/>
          <p:nvPr/>
        </p:nvSpPr>
        <p:spPr>
          <a:xfrm>
            <a:off x="7620000" y="7440706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42875" y="0"/>
                </a:lnTo>
                <a:lnTo>
                  <a:pt x="152400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20"/>
          <p:cNvSpPr/>
          <p:nvPr/>
        </p:nvSpPr>
        <p:spPr>
          <a:xfrm>
            <a:off x="8774207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21"/>
          <p:cNvSpPr/>
          <p:nvPr/>
        </p:nvSpPr>
        <p:spPr>
          <a:xfrm>
            <a:off x="8706970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7145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22"/>
          <p:cNvSpPr/>
          <p:nvPr/>
        </p:nvSpPr>
        <p:spPr>
          <a:xfrm>
            <a:off x="3675530" y="2543735"/>
            <a:ext cx="4695265" cy="1210235"/>
          </a:xfrm>
          <a:custGeom>
            <a:avLst/>
            <a:gdLst/>
            <a:ahLst/>
            <a:cxnLst/>
            <a:rect l="0" t="0" r="0" b="0"/>
            <a:pathLst>
              <a:path w="3990975" h="1028700">
                <a:moveTo>
                  <a:pt x="409575" y="276225"/>
                </a:moveTo>
                <a:lnTo>
                  <a:pt x="276225" y="304800"/>
                </a:lnTo>
                <a:lnTo>
                  <a:pt x="161925" y="333375"/>
                </a:lnTo>
                <a:lnTo>
                  <a:pt x="76200" y="381000"/>
                </a:lnTo>
                <a:lnTo>
                  <a:pt x="19050" y="438150"/>
                </a:lnTo>
                <a:lnTo>
                  <a:pt x="0" y="495300"/>
                </a:lnTo>
                <a:lnTo>
                  <a:pt x="9525" y="552450"/>
                </a:lnTo>
                <a:lnTo>
                  <a:pt x="66675" y="600075"/>
                </a:lnTo>
                <a:lnTo>
                  <a:pt x="152400" y="657225"/>
                </a:lnTo>
                <a:lnTo>
                  <a:pt x="104775" y="704850"/>
                </a:lnTo>
                <a:lnTo>
                  <a:pt x="85725" y="752475"/>
                </a:lnTo>
                <a:lnTo>
                  <a:pt x="95250" y="800100"/>
                </a:lnTo>
                <a:lnTo>
                  <a:pt x="142875" y="847725"/>
                </a:lnTo>
                <a:lnTo>
                  <a:pt x="219075" y="895350"/>
                </a:lnTo>
                <a:lnTo>
                  <a:pt x="333375" y="923925"/>
                </a:lnTo>
                <a:lnTo>
                  <a:pt x="457200" y="942975"/>
                </a:lnTo>
                <a:lnTo>
                  <a:pt x="590550" y="952500"/>
                </a:lnTo>
                <a:lnTo>
                  <a:pt x="714375" y="942975"/>
                </a:lnTo>
                <a:lnTo>
                  <a:pt x="838200" y="923925"/>
                </a:lnTo>
                <a:lnTo>
                  <a:pt x="914400" y="895350"/>
                </a:lnTo>
                <a:lnTo>
                  <a:pt x="1000125" y="942975"/>
                </a:lnTo>
                <a:lnTo>
                  <a:pt x="1104900" y="981075"/>
                </a:lnTo>
                <a:lnTo>
                  <a:pt x="1238250" y="1009650"/>
                </a:lnTo>
                <a:lnTo>
                  <a:pt x="1381125" y="1019175"/>
                </a:lnTo>
                <a:lnTo>
                  <a:pt x="1524000" y="1019175"/>
                </a:lnTo>
                <a:lnTo>
                  <a:pt x="1666875" y="1009650"/>
                </a:lnTo>
                <a:lnTo>
                  <a:pt x="1790700" y="981075"/>
                </a:lnTo>
                <a:lnTo>
                  <a:pt x="1914525" y="933450"/>
                </a:lnTo>
                <a:lnTo>
                  <a:pt x="2066925" y="981075"/>
                </a:lnTo>
                <a:lnTo>
                  <a:pt x="2247900" y="1009650"/>
                </a:lnTo>
                <a:lnTo>
                  <a:pt x="2419350" y="1028700"/>
                </a:lnTo>
                <a:lnTo>
                  <a:pt x="2600325" y="1028700"/>
                </a:lnTo>
                <a:lnTo>
                  <a:pt x="2790825" y="1019175"/>
                </a:lnTo>
                <a:lnTo>
                  <a:pt x="2971800" y="1000125"/>
                </a:lnTo>
                <a:lnTo>
                  <a:pt x="3133725" y="962025"/>
                </a:lnTo>
                <a:lnTo>
                  <a:pt x="3267075" y="923925"/>
                </a:lnTo>
                <a:lnTo>
                  <a:pt x="3552825" y="923925"/>
                </a:lnTo>
                <a:lnTo>
                  <a:pt x="3686175" y="895350"/>
                </a:lnTo>
                <a:lnTo>
                  <a:pt x="3800475" y="866775"/>
                </a:lnTo>
                <a:lnTo>
                  <a:pt x="3895725" y="819150"/>
                </a:lnTo>
                <a:lnTo>
                  <a:pt x="3952875" y="771525"/>
                </a:lnTo>
                <a:lnTo>
                  <a:pt x="3990975" y="714375"/>
                </a:lnTo>
                <a:lnTo>
                  <a:pt x="3981450" y="657225"/>
                </a:lnTo>
                <a:lnTo>
                  <a:pt x="3933825" y="609600"/>
                </a:lnTo>
                <a:lnTo>
                  <a:pt x="3857625" y="561975"/>
                </a:lnTo>
                <a:lnTo>
                  <a:pt x="3762375" y="514350"/>
                </a:lnTo>
                <a:lnTo>
                  <a:pt x="3829050" y="485775"/>
                </a:lnTo>
                <a:lnTo>
                  <a:pt x="3876675" y="447675"/>
                </a:lnTo>
                <a:lnTo>
                  <a:pt x="3886200" y="400050"/>
                </a:lnTo>
                <a:lnTo>
                  <a:pt x="3857625" y="361950"/>
                </a:lnTo>
                <a:lnTo>
                  <a:pt x="3800475" y="323850"/>
                </a:lnTo>
                <a:lnTo>
                  <a:pt x="3714750" y="295275"/>
                </a:lnTo>
                <a:lnTo>
                  <a:pt x="3609975" y="276225"/>
                </a:lnTo>
                <a:lnTo>
                  <a:pt x="3495675" y="266700"/>
                </a:lnTo>
                <a:lnTo>
                  <a:pt x="3419475" y="276225"/>
                </a:lnTo>
                <a:lnTo>
                  <a:pt x="3314700" y="228600"/>
                </a:lnTo>
                <a:lnTo>
                  <a:pt x="3181350" y="190500"/>
                </a:lnTo>
                <a:lnTo>
                  <a:pt x="3038475" y="161925"/>
                </a:lnTo>
                <a:lnTo>
                  <a:pt x="2886075" y="142875"/>
                </a:lnTo>
                <a:lnTo>
                  <a:pt x="2714625" y="142875"/>
                </a:lnTo>
                <a:lnTo>
                  <a:pt x="2562225" y="161925"/>
                </a:lnTo>
                <a:lnTo>
                  <a:pt x="2495550" y="171450"/>
                </a:lnTo>
                <a:lnTo>
                  <a:pt x="2428875" y="114300"/>
                </a:lnTo>
                <a:lnTo>
                  <a:pt x="2333625" y="66675"/>
                </a:lnTo>
                <a:lnTo>
                  <a:pt x="2219325" y="28575"/>
                </a:lnTo>
                <a:lnTo>
                  <a:pt x="2066925" y="9525"/>
                </a:lnTo>
                <a:lnTo>
                  <a:pt x="1924050" y="0"/>
                </a:lnTo>
                <a:lnTo>
                  <a:pt x="1771650" y="0"/>
                </a:lnTo>
                <a:lnTo>
                  <a:pt x="1619250" y="9525"/>
                </a:lnTo>
                <a:lnTo>
                  <a:pt x="1495425" y="38100"/>
                </a:lnTo>
                <a:lnTo>
                  <a:pt x="1371600" y="76200"/>
                </a:lnTo>
                <a:lnTo>
                  <a:pt x="1285875" y="123825"/>
                </a:lnTo>
                <a:lnTo>
                  <a:pt x="1238250" y="171450"/>
                </a:lnTo>
                <a:lnTo>
                  <a:pt x="1152525" y="133350"/>
                </a:lnTo>
                <a:lnTo>
                  <a:pt x="1047750" y="104775"/>
                </a:lnTo>
                <a:lnTo>
                  <a:pt x="923925" y="95250"/>
                </a:lnTo>
                <a:lnTo>
                  <a:pt x="790575" y="95250"/>
                </a:lnTo>
                <a:lnTo>
                  <a:pt x="666750" y="114300"/>
                </a:lnTo>
                <a:lnTo>
                  <a:pt x="561975" y="133350"/>
                </a:lnTo>
                <a:lnTo>
                  <a:pt x="485775" y="171450"/>
                </a:lnTo>
                <a:lnTo>
                  <a:pt x="428625" y="219075"/>
                </a:lnTo>
                <a:lnTo>
                  <a:pt x="409575" y="247650"/>
                </a:lnTo>
                <a:lnTo>
                  <a:pt x="400050" y="276225"/>
                </a:lnTo>
                <a:lnTo>
                  <a:pt x="409575" y="276225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23"/>
          <p:cNvSpPr/>
          <p:nvPr/>
        </p:nvSpPr>
        <p:spPr>
          <a:xfrm>
            <a:off x="3877236" y="3305736"/>
            <a:ext cx="392206" cy="235324"/>
          </a:xfrm>
          <a:custGeom>
            <a:avLst/>
            <a:gdLst/>
            <a:ahLst/>
            <a:cxnLst/>
            <a:rect l="0" t="0" r="0" b="0"/>
            <a:pathLst>
              <a:path w="333375" h="200025">
                <a:moveTo>
                  <a:pt x="0" y="0"/>
                </a:moveTo>
                <a:lnTo>
                  <a:pt x="38100" y="38100"/>
                </a:lnTo>
                <a:lnTo>
                  <a:pt x="76200" y="57150"/>
                </a:lnTo>
                <a:lnTo>
                  <a:pt x="104775" y="95250"/>
                </a:lnTo>
                <a:lnTo>
                  <a:pt x="180975" y="95250"/>
                </a:lnTo>
                <a:lnTo>
                  <a:pt x="171450" y="95250"/>
                </a:lnTo>
                <a:lnTo>
                  <a:pt x="171450" y="171450"/>
                </a:lnTo>
                <a:lnTo>
                  <a:pt x="200025" y="190500"/>
                </a:lnTo>
                <a:lnTo>
                  <a:pt x="209550" y="200025"/>
                </a:lnTo>
                <a:lnTo>
                  <a:pt x="304800" y="200025"/>
                </a:lnTo>
                <a:lnTo>
                  <a:pt x="33337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24"/>
          <p:cNvSpPr/>
          <p:nvPr/>
        </p:nvSpPr>
        <p:spPr>
          <a:xfrm>
            <a:off x="4751294" y="3417795"/>
            <a:ext cx="89647" cy="190500"/>
          </a:xfrm>
          <a:custGeom>
            <a:avLst/>
            <a:gdLst/>
            <a:ahLst/>
            <a:cxnLst/>
            <a:rect l="0" t="0" r="0" b="0"/>
            <a:pathLst>
              <a:path w="76200" h="161925">
                <a:moveTo>
                  <a:pt x="0" y="161925"/>
                </a:moveTo>
                <a:lnTo>
                  <a:pt x="0" y="123825"/>
                </a:lnTo>
                <a:lnTo>
                  <a:pt x="28575" y="104775"/>
                </a:lnTo>
                <a:lnTo>
                  <a:pt x="57150" y="95250"/>
                </a:lnTo>
                <a:lnTo>
                  <a:pt x="76200" y="76200"/>
                </a:lnTo>
                <a:lnTo>
                  <a:pt x="76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25"/>
          <p:cNvSpPr/>
          <p:nvPr/>
        </p:nvSpPr>
        <p:spPr>
          <a:xfrm>
            <a:off x="7855324" y="3160059"/>
            <a:ext cx="268941" cy="67235"/>
          </a:xfrm>
          <a:custGeom>
            <a:avLst/>
            <a:gdLst/>
            <a:ahLst/>
            <a:cxnLst/>
            <a:rect l="0" t="0" r="0" b="0"/>
            <a:pathLst>
              <a:path w="228600" h="57150">
                <a:moveTo>
                  <a:pt x="228600" y="0"/>
                </a:moveTo>
                <a:lnTo>
                  <a:pt x="219075" y="38100"/>
                </a:lnTo>
                <a:lnTo>
                  <a:pt x="180975" y="38100"/>
                </a:lnTo>
                <a:lnTo>
                  <a:pt x="171450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26"/>
          <p:cNvSpPr/>
          <p:nvPr/>
        </p:nvSpPr>
        <p:spPr>
          <a:xfrm>
            <a:off x="5939118" y="3485030"/>
            <a:ext cx="291353" cy="190500"/>
          </a:xfrm>
          <a:custGeom>
            <a:avLst/>
            <a:gdLst/>
            <a:ahLst/>
            <a:cxnLst/>
            <a:rect l="0" t="0" r="0" b="0"/>
            <a:pathLst>
              <a:path w="247650" h="161925">
                <a:moveTo>
                  <a:pt x="0" y="161925"/>
                </a:moveTo>
                <a:lnTo>
                  <a:pt x="28575" y="142875"/>
                </a:lnTo>
                <a:lnTo>
                  <a:pt x="47625" y="123825"/>
                </a:lnTo>
                <a:lnTo>
                  <a:pt x="76200" y="104775"/>
                </a:lnTo>
                <a:lnTo>
                  <a:pt x="123825" y="85725"/>
                </a:lnTo>
                <a:lnTo>
                  <a:pt x="152400" y="47625"/>
                </a:lnTo>
                <a:lnTo>
                  <a:pt x="171450" y="38100"/>
                </a:lnTo>
                <a:lnTo>
                  <a:pt x="228600" y="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27"/>
          <p:cNvSpPr/>
          <p:nvPr/>
        </p:nvSpPr>
        <p:spPr>
          <a:xfrm>
            <a:off x="5132295" y="2734236"/>
            <a:ext cx="168088" cy="123265"/>
          </a:xfrm>
          <a:custGeom>
            <a:avLst/>
            <a:gdLst/>
            <a:ahLst/>
            <a:cxnLst/>
            <a:rect l="0" t="0" r="0" b="0"/>
            <a:pathLst>
              <a:path w="142875" h="104775">
                <a:moveTo>
                  <a:pt x="0" y="0"/>
                </a:moveTo>
                <a:lnTo>
                  <a:pt x="66675" y="0"/>
                </a:lnTo>
                <a:lnTo>
                  <a:pt x="76200" y="19050"/>
                </a:lnTo>
                <a:lnTo>
                  <a:pt x="95250" y="38100"/>
                </a:lnTo>
                <a:lnTo>
                  <a:pt x="104775" y="57150"/>
                </a:lnTo>
                <a:lnTo>
                  <a:pt x="142875" y="1047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28"/>
          <p:cNvSpPr/>
          <p:nvPr/>
        </p:nvSpPr>
        <p:spPr>
          <a:xfrm>
            <a:off x="6611471" y="2756648"/>
            <a:ext cx="324971" cy="190500"/>
          </a:xfrm>
          <a:custGeom>
            <a:avLst/>
            <a:gdLst/>
            <a:ahLst/>
            <a:cxnLst/>
            <a:rect l="0" t="0" r="0" b="0"/>
            <a:pathLst>
              <a:path w="276225" h="161925">
                <a:moveTo>
                  <a:pt x="0" y="0"/>
                </a:moveTo>
                <a:lnTo>
                  <a:pt x="28575" y="0"/>
                </a:lnTo>
                <a:lnTo>
                  <a:pt x="123825" y="38100"/>
                </a:lnTo>
                <a:lnTo>
                  <a:pt x="152400" y="57150"/>
                </a:lnTo>
                <a:lnTo>
                  <a:pt x="190500" y="85725"/>
                </a:lnTo>
                <a:lnTo>
                  <a:pt x="219075" y="85725"/>
                </a:lnTo>
                <a:lnTo>
                  <a:pt x="266700" y="123825"/>
                </a:lnTo>
                <a:lnTo>
                  <a:pt x="276225" y="142875"/>
                </a:lnTo>
                <a:lnTo>
                  <a:pt x="276225" y="1619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29"/>
          <p:cNvSpPr/>
          <p:nvPr/>
        </p:nvSpPr>
        <p:spPr>
          <a:xfrm>
            <a:off x="6633883" y="3541059"/>
            <a:ext cx="448235" cy="212912"/>
          </a:xfrm>
          <a:custGeom>
            <a:avLst/>
            <a:gdLst/>
            <a:ahLst/>
            <a:cxnLst/>
            <a:rect l="0" t="0" r="0" b="0"/>
            <a:pathLst>
              <a:path w="381000" h="180975">
                <a:moveTo>
                  <a:pt x="0" y="180975"/>
                </a:moveTo>
                <a:lnTo>
                  <a:pt x="9525" y="161925"/>
                </a:lnTo>
                <a:lnTo>
                  <a:pt x="57150" y="152400"/>
                </a:lnTo>
                <a:lnTo>
                  <a:pt x="123825" y="133350"/>
                </a:lnTo>
                <a:lnTo>
                  <a:pt x="171450" y="114300"/>
                </a:lnTo>
                <a:lnTo>
                  <a:pt x="228600" y="95250"/>
                </a:lnTo>
                <a:lnTo>
                  <a:pt x="257175" y="76200"/>
                </a:lnTo>
                <a:lnTo>
                  <a:pt x="276225" y="57150"/>
                </a:lnTo>
                <a:lnTo>
                  <a:pt x="304800" y="57150"/>
                </a:lnTo>
                <a:lnTo>
                  <a:pt x="323850" y="38100"/>
                </a:lnTo>
                <a:lnTo>
                  <a:pt x="333375" y="19050"/>
                </a:lnTo>
                <a:lnTo>
                  <a:pt x="371475" y="19050"/>
                </a:lnTo>
                <a:lnTo>
                  <a:pt x="3810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 30"/>
          <p:cNvSpPr/>
          <p:nvPr/>
        </p:nvSpPr>
        <p:spPr>
          <a:xfrm>
            <a:off x="2117913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66675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9625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504950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76475" y="1057275"/>
                </a:lnTo>
                <a:lnTo>
                  <a:pt x="2371725" y="1009650"/>
                </a:lnTo>
                <a:lnTo>
                  <a:pt x="2476500" y="1019175"/>
                </a:lnTo>
                <a:lnTo>
                  <a:pt x="2571750" y="1000125"/>
                </a:lnTo>
                <a:lnTo>
                  <a:pt x="2676525" y="981075"/>
                </a:lnTo>
                <a:lnTo>
                  <a:pt x="2752725" y="942975"/>
                </a:lnTo>
                <a:lnTo>
                  <a:pt x="2828925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86075" y="723900"/>
                </a:lnTo>
                <a:lnTo>
                  <a:pt x="2857500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81300" y="533400"/>
                </a:lnTo>
                <a:lnTo>
                  <a:pt x="2809875" y="485775"/>
                </a:lnTo>
                <a:lnTo>
                  <a:pt x="2819400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95575" y="323850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9825" y="247650"/>
                </a:lnTo>
                <a:lnTo>
                  <a:pt x="2305050" y="209550"/>
                </a:lnTo>
                <a:lnTo>
                  <a:pt x="2209800" y="180975"/>
                </a:lnTo>
                <a:lnTo>
                  <a:pt x="2095500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504950" y="9525"/>
                </a:lnTo>
                <a:lnTo>
                  <a:pt x="1400175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904875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81025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31"/>
          <p:cNvSpPr/>
          <p:nvPr/>
        </p:nvSpPr>
        <p:spPr>
          <a:xfrm>
            <a:off x="2263588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52400" y="200025"/>
                </a:lnTo>
                <a:lnTo>
                  <a:pt x="161925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32"/>
          <p:cNvSpPr/>
          <p:nvPr/>
        </p:nvSpPr>
        <p:spPr>
          <a:xfrm>
            <a:off x="2902324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19050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33"/>
          <p:cNvSpPr/>
          <p:nvPr/>
        </p:nvSpPr>
        <p:spPr>
          <a:xfrm>
            <a:off x="5143500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 34"/>
          <p:cNvSpPr/>
          <p:nvPr/>
        </p:nvSpPr>
        <p:spPr>
          <a:xfrm>
            <a:off x="3753971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52400" y="2857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35"/>
          <p:cNvSpPr/>
          <p:nvPr/>
        </p:nvSpPr>
        <p:spPr>
          <a:xfrm>
            <a:off x="3182471" y="4919382"/>
            <a:ext cx="112059" cy="134471"/>
          </a:xfrm>
          <a:custGeom>
            <a:avLst/>
            <a:gdLst/>
            <a:ahLst/>
            <a:cxnLst/>
            <a:rect l="0" t="0" r="0" b="0"/>
            <a:pathLst>
              <a:path w="95250" h="114300">
                <a:moveTo>
                  <a:pt x="0" y="0"/>
                </a:moveTo>
                <a:lnTo>
                  <a:pt x="38100" y="0"/>
                </a:lnTo>
                <a:lnTo>
                  <a:pt x="47625" y="19050"/>
                </a:lnTo>
                <a:lnTo>
                  <a:pt x="66675" y="38100"/>
                </a:lnTo>
                <a:lnTo>
                  <a:pt x="76200" y="57150"/>
                </a:lnTo>
                <a:lnTo>
                  <a:pt x="952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 36"/>
          <p:cNvSpPr/>
          <p:nvPr/>
        </p:nvSpPr>
        <p:spPr>
          <a:xfrm>
            <a:off x="4247030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95250" y="3810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61925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37"/>
          <p:cNvSpPr/>
          <p:nvPr/>
        </p:nvSpPr>
        <p:spPr>
          <a:xfrm>
            <a:off x="4258236" y="5804647"/>
            <a:ext cx="336176" cy="235324"/>
          </a:xfrm>
          <a:custGeom>
            <a:avLst/>
            <a:gdLst/>
            <a:ahLst/>
            <a:cxnLst/>
            <a:rect l="0" t="0" r="0" b="0"/>
            <a:pathLst>
              <a:path w="285750" h="200025">
                <a:moveTo>
                  <a:pt x="0" y="200025"/>
                </a:moveTo>
                <a:lnTo>
                  <a:pt x="9525" y="171450"/>
                </a:lnTo>
                <a:lnTo>
                  <a:pt x="47625" y="152400"/>
                </a:lnTo>
                <a:lnTo>
                  <a:pt x="95250" y="1333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28600" y="57150"/>
                </a:lnTo>
                <a:lnTo>
                  <a:pt x="247650" y="19050"/>
                </a:lnTo>
                <a:lnTo>
                  <a:pt x="276225" y="19050"/>
                </a:lnTo>
                <a:lnTo>
                  <a:pt x="2857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38"/>
          <p:cNvSpPr/>
          <p:nvPr/>
        </p:nvSpPr>
        <p:spPr>
          <a:xfrm>
            <a:off x="6667501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57150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0100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495425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66950" y="1057275"/>
                </a:lnTo>
                <a:lnTo>
                  <a:pt x="2362200" y="1009650"/>
                </a:lnTo>
                <a:lnTo>
                  <a:pt x="2466975" y="1019175"/>
                </a:lnTo>
                <a:lnTo>
                  <a:pt x="2571750" y="1000125"/>
                </a:lnTo>
                <a:lnTo>
                  <a:pt x="2667000" y="981075"/>
                </a:lnTo>
                <a:lnTo>
                  <a:pt x="2752725" y="942975"/>
                </a:lnTo>
                <a:lnTo>
                  <a:pt x="2819400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76550" y="723900"/>
                </a:lnTo>
                <a:lnTo>
                  <a:pt x="2847975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71775" y="533400"/>
                </a:lnTo>
                <a:lnTo>
                  <a:pt x="2809875" y="485775"/>
                </a:lnTo>
                <a:lnTo>
                  <a:pt x="2809875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0300" y="247650"/>
                </a:lnTo>
                <a:lnTo>
                  <a:pt x="2305050" y="209550"/>
                </a:lnTo>
                <a:lnTo>
                  <a:pt x="2200275" y="180975"/>
                </a:lnTo>
                <a:lnTo>
                  <a:pt x="2085975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495425" y="9525"/>
                </a:lnTo>
                <a:lnTo>
                  <a:pt x="1390650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895350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71500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39"/>
          <p:cNvSpPr/>
          <p:nvPr/>
        </p:nvSpPr>
        <p:spPr>
          <a:xfrm>
            <a:off x="6813176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28575" y="38100"/>
                </a:ln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42875" y="200025"/>
                </a:lnTo>
                <a:lnTo>
                  <a:pt x="152400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 40"/>
          <p:cNvSpPr/>
          <p:nvPr/>
        </p:nvSpPr>
        <p:spPr>
          <a:xfrm>
            <a:off x="7440706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28575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41"/>
          <p:cNvSpPr/>
          <p:nvPr/>
        </p:nvSpPr>
        <p:spPr>
          <a:xfrm>
            <a:off x="9693088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 42"/>
          <p:cNvSpPr/>
          <p:nvPr/>
        </p:nvSpPr>
        <p:spPr>
          <a:xfrm>
            <a:off x="8303559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7720853" y="4919382"/>
            <a:ext cx="123265" cy="134471"/>
          </a:xfrm>
          <a:custGeom>
            <a:avLst/>
            <a:gdLst/>
            <a:ahLst/>
            <a:cxnLst/>
            <a:rect l="0" t="0" r="0" b="0"/>
            <a:pathLst>
              <a:path w="104775" h="114300">
                <a:moveTo>
                  <a:pt x="0" y="0"/>
                </a:moveTo>
                <a:lnTo>
                  <a:pt x="47625" y="0"/>
                </a:lnTo>
                <a:lnTo>
                  <a:pt x="104775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 44"/>
          <p:cNvSpPr/>
          <p:nvPr/>
        </p:nvSpPr>
        <p:spPr>
          <a:xfrm>
            <a:off x="8796618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57150" y="1905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52400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45"/>
          <p:cNvSpPr/>
          <p:nvPr/>
        </p:nvSpPr>
        <p:spPr>
          <a:xfrm>
            <a:off x="8807824" y="5804647"/>
            <a:ext cx="324971" cy="235324"/>
          </a:xfrm>
          <a:custGeom>
            <a:avLst/>
            <a:gdLst/>
            <a:ahLst/>
            <a:cxnLst/>
            <a:rect l="0" t="0" r="0" b="0"/>
            <a:pathLst>
              <a:path w="276225" h="200025">
                <a:moveTo>
                  <a:pt x="0" y="200025"/>
                </a:moveTo>
                <a:lnTo>
                  <a:pt x="9525" y="1714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19075" y="57150"/>
                </a:lnTo>
                <a:lnTo>
                  <a:pt x="238125" y="38100"/>
                </a:lnTo>
                <a:lnTo>
                  <a:pt x="247650" y="19050"/>
                </a:lnTo>
                <a:lnTo>
                  <a:pt x="266700" y="19050"/>
                </a:lnTo>
                <a:lnTo>
                  <a:pt x="2762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46"/>
          <p:cNvSpPr/>
          <p:nvPr/>
        </p:nvSpPr>
        <p:spPr>
          <a:xfrm>
            <a:off x="3395383" y="6196853"/>
            <a:ext cx="448235" cy="1008529"/>
          </a:xfrm>
          <a:custGeom>
            <a:avLst/>
            <a:gdLst/>
            <a:ahLst/>
            <a:cxnLst/>
            <a:rect l="0" t="0" r="0" b="0"/>
            <a:pathLst>
              <a:path w="381000" h="857250">
                <a:moveTo>
                  <a:pt x="381000" y="0"/>
                </a:moveTo>
                <a:lnTo>
                  <a:pt x="285750" y="676275"/>
                </a:lnTo>
                <a:lnTo>
                  <a:pt x="352425" y="676275"/>
                </a:lnTo>
                <a:lnTo>
                  <a:pt x="200025" y="857250"/>
                </a:lnTo>
                <a:lnTo>
                  <a:pt x="38100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81000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47"/>
          <p:cNvSpPr/>
          <p:nvPr/>
        </p:nvSpPr>
        <p:spPr>
          <a:xfrm>
            <a:off x="3395383" y="6107206"/>
            <a:ext cx="448235" cy="89647"/>
          </a:xfrm>
          <a:custGeom>
            <a:avLst/>
            <a:gdLst/>
            <a:ahLst/>
            <a:cxnLst/>
            <a:rect l="0" t="0" r="0" b="0"/>
            <a:pathLst>
              <a:path w="381000" h="76200">
                <a:moveTo>
                  <a:pt x="0" y="76200"/>
                </a:moveTo>
                <a:lnTo>
                  <a:pt x="0" y="0"/>
                </a:lnTo>
                <a:lnTo>
                  <a:pt x="381000" y="0"/>
                </a:lnTo>
                <a:lnTo>
                  <a:pt x="381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48"/>
          <p:cNvSpPr/>
          <p:nvPr/>
        </p:nvSpPr>
        <p:spPr>
          <a:xfrm>
            <a:off x="3731560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9525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9"/>
          <p:cNvSpPr/>
          <p:nvPr/>
        </p:nvSpPr>
        <p:spPr>
          <a:xfrm>
            <a:off x="3440206" y="6902824"/>
            <a:ext cx="67235" cy="89647"/>
          </a:xfrm>
          <a:custGeom>
            <a:avLst/>
            <a:gdLst/>
            <a:ahLst/>
            <a:cxnLst/>
            <a:rect l="0" t="0" r="0" b="0"/>
            <a:pathLst>
              <a:path w="57150" h="76200">
                <a:moveTo>
                  <a:pt x="57150" y="76200"/>
                </a:moveTo>
                <a:lnTo>
                  <a:pt x="47625" y="0"/>
                </a:lnTo>
                <a:lnTo>
                  <a:pt x="0" y="0"/>
                </a:lnTo>
                <a:lnTo>
                  <a:pt x="0" y="76200"/>
                </a:lnTo>
                <a:lnTo>
                  <a:pt x="5715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 50"/>
          <p:cNvSpPr/>
          <p:nvPr/>
        </p:nvSpPr>
        <p:spPr>
          <a:xfrm>
            <a:off x="3014383" y="7463118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51"/>
          <p:cNvSpPr/>
          <p:nvPr/>
        </p:nvSpPr>
        <p:spPr>
          <a:xfrm>
            <a:off x="2924735" y="755276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 52"/>
          <p:cNvSpPr/>
          <p:nvPr/>
        </p:nvSpPr>
        <p:spPr>
          <a:xfrm>
            <a:off x="3597089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53"/>
          <p:cNvSpPr/>
          <p:nvPr/>
        </p:nvSpPr>
        <p:spPr>
          <a:xfrm>
            <a:off x="350744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4"/>
          <p:cNvSpPr/>
          <p:nvPr/>
        </p:nvSpPr>
        <p:spPr>
          <a:xfrm>
            <a:off x="3978089" y="7530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 55"/>
          <p:cNvSpPr/>
          <p:nvPr/>
        </p:nvSpPr>
        <p:spPr>
          <a:xfrm>
            <a:off x="3888442" y="7620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200025" y="47625"/>
                </a:lnTo>
                <a:lnTo>
                  <a:pt x="200025" y="66675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61925" y="247650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400050"/>
                </a:lnTo>
                <a:lnTo>
                  <a:pt x="85725" y="400050"/>
                </a:lnTo>
                <a:lnTo>
                  <a:pt x="85725" y="247650"/>
                </a:lnTo>
                <a:lnTo>
                  <a:pt x="28575" y="247650"/>
                </a:lnTo>
                <a:lnTo>
                  <a:pt x="76200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9525" y="171450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56"/>
          <p:cNvSpPr/>
          <p:nvPr/>
        </p:nvSpPr>
        <p:spPr>
          <a:xfrm>
            <a:off x="2667001" y="731744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57"/>
          <p:cNvSpPr/>
          <p:nvPr/>
        </p:nvSpPr>
        <p:spPr>
          <a:xfrm>
            <a:off x="2577354" y="7407088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52400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8"/>
          <p:cNvSpPr/>
          <p:nvPr/>
        </p:nvSpPr>
        <p:spPr>
          <a:xfrm>
            <a:off x="3294530" y="7351059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9"/>
          <p:cNvSpPr/>
          <p:nvPr/>
        </p:nvSpPr>
        <p:spPr>
          <a:xfrm>
            <a:off x="3238500" y="744070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33350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71450" y="19050"/>
                </a:lnTo>
                <a:lnTo>
                  <a:pt x="180975" y="19050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28575" y="66675"/>
                </a:lnTo>
                <a:lnTo>
                  <a:pt x="28575" y="190500"/>
                </a:lnTo>
                <a:lnTo>
                  <a:pt x="9525" y="190500"/>
                </a:lnTo>
                <a:lnTo>
                  <a:pt x="0" y="180975"/>
                </a:lnTo>
                <a:lnTo>
                  <a:pt x="0" y="28575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0"/>
          <p:cNvSpPr/>
          <p:nvPr/>
        </p:nvSpPr>
        <p:spPr>
          <a:xfrm>
            <a:off x="2924736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1"/>
          <p:cNvSpPr/>
          <p:nvPr/>
        </p:nvSpPr>
        <p:spPr>
          <a:xfrm>
            <a:off x="2868706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71450"/>
                </a:lnTo>
                <a:lnTo>
                  <a:pt x="0" y="47625"/>
                </a:lnTo>
                <a:lnTo>
                  <a:pt x="9525" y="476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2"/>
          <p:cNvSpPr/>
          <p:nvPr/>
        </p:nvSpPr>
        <p:spPr>
          <a:xfrm>
            <a:off x="3473824" y="728382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3"/>
          <p:cNvSpPr/>
          <p:nvPr/>
        </p:nvSpPr>
        <p:spPr>
          <a:xfrm>
            <a:off x="3417794" y="7373471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71450" y="0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71450"/>
                </a:lnTo>
                <a:lnTo>
                  <a:pt x="180975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4"/>
          <p:cNvSpPr/>
          <p:nvPr/>
        </p:nvSpPr>
        <p:spPr>
          <a:xfrm>
            <a:off x="3765177" y="746311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5"/>
          <p:cNvSpPr/>
          <p:nvPr/>
        </p:nvSpPr>
        <p:spPr>
          <a:xfrm>
            <a:off x="3709147" y="755276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6"/>
          <p:cNvSpPr/>
          <p:nvPr/>
        </p:nvSpPr>
        <p:spPr>
          <a:xfrm>
            <a:off x="2823882" y="7407089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7"/>
          <p:cNvSpPr/>
          <p:nvPr/>
        </p:nvSpPr>
        <p:spPr>
          <a:xfrm>
            <a:off x="2745441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68"/>
          <p:cNvSpPr/>
          <p:nvPr/>
        </p:nvSpPr>
        <p:spPr>
          <a:xfrm>
            <a:off x="3899648" y="7317441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 69"/>
          <p:cNvSpPr/>
          <p:nvPr/>
        </p:nvSpPr>
        <p:spPr>
          <a:xfrm>
            <a:off x="3843618" y="7407088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12382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180975"/>
                </a:lnTo>
                <a:lnTo>
                  <a:pt x="152400" y="180975"/>
                </a:lnTo>
                <a:lnTo>
                  <a:pt x="152400" y="171450"/>
                </a:lnTo>
                <a:lnTo>
                  <a:pt x="142875" y="66675"/>
                </a:lnTo>
                <a:lnTo>
                  <a:pt x="142875" y="352425"/>
                </a:lnTo>
                <a:lnTo>
                  <a:pt x="133350" y="361950"/>
                </a:lnTo>
                <a:lnTo>
                  <a:pt x="133350" y="381000"/>
                </a:lnTo>
                <a:lnTo>
                  <a:pt x="104775" y="381000"/>
                </a:lnTo>
                <a:lnTo>
                  <a:pt x="95250" y="3714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85725" y="361950"/>
                </a:lnTo>
                <a:lnTo>
                  <a:pt x="76200" y="361950"/>
                </a:lnTo>
                <a:lnTo>
                  <a:pt x="76200" y="381000"/>
                </a:lnTo>
                <a:lnTo>
                  <a:pt x="47625" y="381000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9050"/>
                </a:lnTo>
                <a:lnTo>
                  <a:pt x="9525" y="19050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 70"/>
          <p:cNvSpPr/>
          <p:nvPr/>
        </p:nvSpPr>
        <p:spPr>
          <a:xfrm>
            <a:off x="4134971" y="74855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 71"/>
          <p:cNvSpPr/>
          <p:nvPr/>
        </p:nvSpPr>
        <p:spPr>
          <a:xfrm>
            <a:off x="4045324" y="7563971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38100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57175"/>
                </a:lnTo>
                <a:lnTo>
                  <a:pt x="76200" y="257175"/>
                </a:lnTo>
                <a:lnTo>
                  <a:pt x="76200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57175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57175"/>
                </a:lnTo>
                <a:lnTo>
                  <a:pt x="209550" y="257175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190500" y="57150"/>
                </a:lnTo>
                <a:lnTo>
                  <a:pt x="180975" y="38100"/>
                </a:lnTo>
                <a:lnTo>
                  <a:pt x="180975" y="28575"/>
                </a:lnTo>
                <a:lnTo>
                  <a:pt x="161925" y="9525"/>
                </a:lnTo>
                <a:lnTo>
                  <a:pt x="142875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72"/>
          <p:cNvSpPr/>
          <p:nvPr/>
        </p:nvSpPr>
        <p:spPr>
          <a:xfrm>
            <a:off x="4818530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73"/>
          <p:cNvSpPr/>
          <p:nvPr/>
        </p:nvSpPr>
        <p:spPr>
          <a:xfrm>
            <a:off x="4751294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57150" y="0"/>
                </a:moveTo>
                <a:lnTo>
                  <a:pt x="38100" y="0"/>
                </a:lnTo>
                <a:lnTo>
                  <a:pt x="28575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9525" y="38100"/>
                </a:lnTo>
                <a:lnTo>
                  <a:pt x="0" y="47625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57150" y="381000"/>
                </a:lnTo>
                <a:lnTo>
                  <a:pt x="57150" y="390525"/>
                </a:lnTo>
                <a:lnTo>
                  <a:pt x="76200" y="390525"/>
                </a:lnTo>
                <a:lnTo>
                  <a:pt x="76200" y="381000"/>
                </a:lnTo>
                <a:lnTo>
                  <a:pt x="85725" y="381000"/>
                </a:lnTo>
                <a:lnTo>
                  <a:pt x="85725" y="190500"/>
                </a:lnTo>
                <a:lnTo>
                  <a:pt x="104775" y="190500"/>
                </a:lnTo>
                <a:lnTo>
                  <a:pt x="104775" y="381000"/>
                </a:lnTo>
                <a:lnTo>
                  <a:pt x="114300" y="381000"/>
                </a:lnTo>
                <a:lnTo>
                  <a:pt x="114300" y="390525"/>
                </a:lnTo>
                <a:lnTo>
                  <a:pt x="133350" y="390525"/>
                </a:lnTo>
                <a:lnTo>
                  <a:pt x="133350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47625"/>
                </a:lnTo>
                <a:lnTo>
                  <a:pt x="180975" y="38100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74"/>
          <p:cNvSpPr/>
          <p:nvPr/>
        </p:nvSpPr>
        <p:spPr>
          <a:xfrm>
            <a:off x="4639236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75"/>
          <p:cNvSpPr/>
          <p:nvPr/>
        </p:nvSpPr>
        <p:spPr>
          <a:xfrm>
            <a:off x="4572000" y="7317441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57150" y="0"/>
                </a:moveTo>
                <a:lnTo>
                  <a:pt x="19050" y="0"/>
                </a:lnTo>
                <a:lnTo>
                  <a:pt x="0" y="19050"/>
                </a:lnTo>
                <a:lnTo>
                  <a:pt x="0" y="180975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61950"/>
                </a:lnTo>
                <a:lnTo>
                  <a:pt x="85725" y="361950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71475"/>
                </a:lnTo>
                <a:lnTo>
                  <a:pt x="104775" y="371475"/>
                </a:lnTo>
                <a:lnTo>
                  <a:pt x="104775" y="381000"/>
                </a:lnTo>
                <a:lnTo>
                  <a:pt x="133350" y="381000"/>
                </a:lnTo>
                <a:lnTo>
                  <a:pt x="133350" y="361950"/>
                </a:lnTo>
                <a:lnTo>
                  <a:pt x="142875" y="36195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80975" y="1809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 76"/>
          <p:cNvSpPr/>
          <p:nvPr/>
        </p:nvSpPr>
        <p:spPr>
          <a:xfrm>
            <a:off x="4347883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77"/>
          <p:cNvSpPr/>
          <p:nvPr/>
        </p:nvSpPr>
        <p:spPr>
          <a:xfrm>
            <a:off x="4280648" y="7496735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47625" y="0"/>
                </a:moveTo>
                <a:lnTo>
                  <a:pt x="28575" y="0"/>
                </a:lnTo>
                <a:lnTo>
                  <a:pt x="19050" y="9525"/>
                </a:lnTo>
                <a:lnTo>
                  <a:pt x="9525" y="9525"/>
                </a:lnTo>
                <a:lnTo>
                  <a:pt x="0" y="1905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71475"/>
                </a:lnTo>
                <a:lnTo>
                  <a:pt x="85725" y="3714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81000"/>
                </a:lnTo>
                <a:lnTo>
                  <a:pt x="133350" y="381000"/>
                </a:lnTo>
                <a:lnTo>
                  <a:pt x="133350" y="66675"/>
                </a:lnTo>
                <a:lnTo>
                  <a:pt x="142875" y="66675"/>
                </a:lnTo>
                <a:lnTo>
                  <a:pt x="142875" y="171450"/>
                </a:lnTo>
                <a:lnTo>
                  <a:pt x="152400" y="171450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80975" y="180975"/>
                </a:lnTo>
                <a:lnTo>
                  <a:pt x="180975" y="28575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78"/>
          <p:cNvSpPr/>
          <p:nvPr/>
        </p:nvSpPr>
        <p:spPr>
          <a:xfrm>
            <a:off x="4224618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79"/>
          <p:cNvSpPr/>
          <p:nvPr/>
        </p:nvSpPr>
        <p:spPr>
          <a:xfrm>
            <a:off x="4146176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57150" y="0"/>
                </a:moveTo>
                <a:lnTo>
                  <a:pt x="28575" y="0"/>
                </a:lnTo>
                <a:lnTo>
                  <a:pt x="9525" y="19050"/>
                </a:lnTo>
                <a:lnTo>
                  <a:pt x="9525" y="28575"/>
                </a:lnTo>
                <a:lnTo>
                  <a:pt x="0" y="3810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85725" y="381000"/>
                </a:lnTo>
                <a:lnTo>
                  <a:pt x="85725" y="180975"/>
                </a:lnTo>
                <a:lnTo>
                  <a:pt x="104775" y="180975"/>
                </a:lnTo>
                <a:lnTo>
                  <a:pt x="104775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28575"/>
                </a:lnTo>
                <a:lnTo>
                  <a:pt x="180975" y="28575"/>
                </a:lnTo>
                <a:lnTo>
                  <a:pt x="180975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80"/>
          <p:cNvSpPr/>
          <p:nvPr/>
        </p:nvSpPr>
        <p:spPr>
          <a:xfrm>
            <a:off x="2274795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 81"/>
          <p:cNvSpPr/>
          <p:nvPr/>
        </p:nvSpPr>
        <p:spPr>
          <a:xfrm>
            <a:off x="2173942" y="7384677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04775" y="0"/>
                </a:moveTo>
                <a:lnTo>
                  <a:pt x="76200" y="0"/>
                </a:lnTo>
                <a:lnTo>
                  <a:pt x="47625" y="28575"/>
                </a:lnTo>
                <a:lnTo>
                  <a:pt x="47625" y="47625"/>
                </a:lnTo>
                <a:lnTo>
                  <a:pt x="38100" y="57150"/>
                </a:lnTo>
                <a:lnTo>
                  <a:pt x="9525" y="16192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85725" y="57150"/>
                </a:lnTo>
                <a:lnTo>
                  <a:pt x="28575" y="247650"/>
                </a:lnTo>
                <a:lnTo>
                  <a:pt x="85725" y="247650"/>
                </a:lnTo>
                <a:lnTo>
                  <a:pt x="85725" y="400050"/>
                </a:lnTo>
                <a:lnTo>
                  <a:pt x="114300" y="400050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19075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19075" y="180975"/>
                </a:lnTo>
                <a:lnTo>
                  <a:pt x="238125" y="180975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90500" y="285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1047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82"/>
          <p:cNvSpPr/>
          <p:nvPr/>
        </p:nvSpPr>
        <p:spPr>
          <a:xfrm>
            <a:off x="2622177" y="7149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 83"/>
          <p:cNvSpPr/>
          <p:nvPr/>
        </p:nvSpPr>
        <p:spPr>
          <a:xfrm>
            <a:off x="2521324" y="7239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95250" y="0"/>
                </a:moveTo>
                <a:lnTo>
                  <a:pt x="76200" y="0"/>
                </a:lnTo>
                <a:lnTo>
                  <a:pt x="6667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38100" y="47625"/>
                </a:lnTo>
                <a:lnTo>
                  <a:pt x="38100" y="57150"/>
                </a:lnTo>
                <a:lnTo>
                  <a:pt x="0" y="161925"/>
                </a:lnTo>
                <a:lnTo>
                  <a:pt x="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28575" y="247650"/>
                </a:lnTo>
                <a:lnTo>
                  <a:pt x="76200" y="247650"/>
                </a:lnTo>
                <a:lnTo>
                  <a:pt x="76200" y="381000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09550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38125" y="171450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80975" y="28575"/>
                </a:lnTo>
                <a:lnTo>
                  <a:pt x="180975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84"/>
          <p:cNvSpPr/>
          <p:nvPr/>
        </p:nvSpPr>
        <p:spPr>
          <a:xfrm>
            <a:off x="2454088" y="7239001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 85"/>
          <p:cNvSpPr/>
          <p:nvPr/>
        </p:nvSpPr>
        <p:spPr>
          <a:xfrm>
            <a:off x="2364441" y="7328647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0"/>
                </a:lnTo>
                <a:lnTo>
                  <a:pt x="76200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47625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9525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28575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47650"/>
                </a:lnTo>
                <a:lnTo>
                  <a:pt x="76200" y="247650"/>
                </a:lnTo>
                <a:lnTo>
                  <a:pt x="76200" y="390525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476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47650"/>
                </a:lnTo>
                <a:lnTo>
                  <a:pt x="209550" y="247650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200025" y="57150"/>
                </a:lnTo>
                <a:lnTo>
                  <a:pt x="190500" y="38100"/>
                </a:lnTo>
                <a:lnTo>
                  <a:pt x="161925" y="9525"/>
                </a:lnTo>
                <a:lnTo>
                  <a:pt x="152400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86"/>
          <p:cNvSpPr/>
          <p:nvPr/>
        </p:nvSpPr>
        <p:spPr>
          <a:xfrm>
            <a:off x="8001001" y="6196853"/>
            <a:ext cx="437029" cy="1008529"/>
          </a:xfrm>
          <a:custGeom>
            <a:avLst/>
            <a:gdLst/>
            <a:ahLst/>
            <a:cxnLst/>
            <a:rect l="0" t="0" r="0" b="0"/>
            <a:pathLst>
              <a:path w="371475" h="857250">
                <a:moveTo>
                  <a:pt x="371475" y="0"/>
                </a:moveTo>
                <a:lnTo>
                  <a:pt x="276225" y="676275"/>
                </a:lnTo>
                <a:lnTo>
                  <a:pt x="342900" y="676275"/>
                </a:lnTo>
                <a:lnTo>
                  <a:pt x="190500" y="857250"/>
                </a:lnTo>
                <a:lnTo>
                  <a:pt x="28575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71475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87"/>
          <p:cNvSpPr/>
          <p:nvPr/>
        </p:nvSpPr>
        <p:spPr>
          <a:xfrm>
            <a:off x="8001001" y="6107206"/>
            <a:ext cx="437029" cy="89647"/>
          </a:xfrm>
          <a:custGeom>
            <a:avLst/>
            <a:gdLst/>
            <a:ahLst/>
            <a:cxnLst/>
            <a:rect l="0" t="0" r="0" b="0"/>
            <a:pathLst>
              <a:path w="371475" h="76200">
                <a:moveTo>
                  <a:pt x="0" y="76200"/>
                </a:moveTo>
                <a:lnTo>
                  <a:pt x="0" y="0"/>
                </a:lnTo>
                <a:lnTo>
                  <a:pt x="371475" y="0"/>
                </a:lnTo>
                <a:lnTo>
                  <a:pt x="371475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 88"/>
          <p:cNvSpPr/>
          <p:nvPr/>
        </p:nvSpPr>
        <p:spPr>
          <a:xfrm>
            <a:off x="8325971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1905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89"/>
          <p:cNvSpPr/>
          <p:nvPr/>
        </p:nvSpPr>
        <p:spPr>
          <a:xfrm>
            <a:off x="8034618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57150" y="0"/>
                </a:lnTo>
                <a:lnTo>
                  <a:pt x="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 90"/>
          <p:cNvSpPr/>
          <p:nvPr/>
        </p:nvSpPr>
        <p:spPr>
          <a:xfrm>
            <a:off x="5210736" y="3776383"/>
            <a:ext cx="1580029" cy="862853"/>
          </a:xfrm>
          <a:custGeom>
            <a:avLst/>
            <a:gdLst/>
            <a:ahLst/>
            <a:cxnLst/>
            <a:rect l="0" t="0" r="0" b="0"/>
            <a:pathLst>
              <a:path w="1343025" h="733425">
                <a:moveTo>
                  <a:pt x="1343025" y="676275"/>
                </a:moveTo>
                <a:lnTo>
                  <a:pt x="1276350" y="476250"/>
                </a:lnTo>
                <a:lnTo>
                  <a:pt x="1219200" y="533400"/>
                </a:lnTo>
                <a:lnTo>
                  <a:pt x="781050" y="361950"/>
                </a:lnTo>
                <a:lnTo>
                  <a:pt x="781050" y="0"/>
                </a:lnTo>
                <a:lnTo>
                  <a:pt x="571500" y="0"/>
                </a:lnTo>
                <a:lnTo>
                  <a:pt x="571500" y="361950"/>
                </a:lnTo>
                <a:lnTo>
                  <a:pt x="123825" y="542925"/>
                </a:lnTo>
                <a:lnTo>
                  <a:pt x="66675" y="476250"/>
                </a:lnTo>
                <a:lnTo>
                  <a:pt x="0" y="676275"/>
                </a:lnTo>
                <a:lnTo>
                  <a:pt x="276225" y="733425"/>
                </a:lnTo>
                <a:lnTo>
                  <a:pt x="228600" y="666750"/>
                </a:lnTo>
                <a:lnTo>
                  <a:pt x="676275" y="485775"/>
                </a:lnTo>
                <a:lnTo>
                  <a:pt x="1114425" y="666750"/>
                </a:lnTo>
                <a:lnTo>
                  <a:pt x="1066800" y="733425"/>
                </a:lnTo>
                <a:lnTo>
                  <a:pt x="1343025" y="676275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 91"/>
          <p:cNvSpPr/>
          <p:nvPr/>
        </p:nvSpPr>
        <p:spPr>
          <a:xfrm>
            <a:off x="5233147" y="2442882"/>
            <a:ext cx="1568824" cy="0"/>
          </a:xfrm>
          <a:custGeom>
            <a:avLst/>
            <a:gdLst/>
            <a:ahLst/>
            <a:cxnLst/>
            <a:rect l="0" t="0" r="0" b="0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 92"/>
          <p:cNvSpPr/>
          <p:nvPr/>
        </p:nvSpPr>
        <p:spPr>
          <a:xfrm>
            <a:off x="4605618" y="4191000"/>
            <a:ext cx="1053353" cy="0"/>
          </a:xfrm>
          <a:custGeom>
            <a:avLst/>
            <a:gdLst/>
            <a:ahLst/>
            <a:cxnLst/>
            <a:rect l="0" t="0" r="0" b="0"/>
            <a:pathLst>
              <a:path w="895350">
                <a:moveTo>
                  <a:pt x="0" y="0"/>
                </a:moveTo>
                <a:lnTo>
                  <a:pt x="8953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3"/>
          <p:cNvSpPr/>
          <p:nvPr/>
        </p:nvSpPr>
        <p:spPr>
          <a:xfrm>
            <a:off x="6353736" y="4191000"/>
            <a:ext cx="862853" cy="0"/>
          </a:xfrm>
          <a:custGeom>
            <a:avLst/>
            <a:gdLst/>
            <a:ahLst/>
            <a:cxnLst/>
            <a:rect l="0" t="0" r="0" b="0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 94"/>
          <p:cNvSpPr/>
          <p:nvPr/>
        </p:nvSpPr>
        <p:spPr>
          <a:xfrm>
            <a:off x="8572501" y="2902324"/>
            <a:ext cx="1109382" cy="840441"/>
          </a:xfrm>
          <a:custGeom>
            <a:avLst/>
            <a:gdLst/>
            <a:ahLst/>
            <a:cxnLst/>
            <a:rect l="0" t="0" r="0" b="0"/>
            <a:pathLst>
              <a:path w="942975" h="714375">
                <a:moveTo>
                  <a:pt x="485775" y="476250"/>
                </a:moveTo>
                <a:lnTo>
                  <a:pt x="552450" y="447675"/>
                </a:lnTo>
                <a:lnTo>
                  <a:pt x="552450" y="428625"/>
                </a:lnTo>
                <a:lnTo>
                  <a:pt x="542925" y="419100"/>
                </a:lnTo>
                <a:lnTo>
                  <a:pt x="542925" y="400050"/>
                </a:lnTo>
                <a:lnTo>
                  <a:pt x="504825" y="323850"/>
                </a:lnTo>
                <a:lnTo>
                  <a:pt x="495300" y="314325"/>
                </a:lnTo>
                <a:lnTo>
                  <a:pt x="476250" y="304800"/>
                </a:lnTo>
                <a:lnTo>
                  <a:pt x="466725" y="285750"/>
                </a:lnTo>
                <a:lnTo>
                  <a:pt x="447675" y="276225"/>
                </a:lnTo>
                <a:lnTo>
                  <a:pt x="438150" y="257175"/>
                </a:lnTo>
                <a:lnTo>
                  <a:pt x="419100" y="247650"/>
                </a:lnTo>
                <a:lnTo>
                  <a:pt x="390525" y="219075"/>
                </a:lnTo>
                <a:lnTo>
                  <a:pt x="371475" y="219075"/>
                </a:lnTo>
                <a:lnTo>
                  <a:pt x="333375" y="200025"/>
                </a:lnTo>
                <a:lnTo>
                  <a:pt x="323850" y="200025"/>
                </a:lnTo>
                <a:lnTo>
                  <a:pt x="285750" y="1809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52400" y="180975"/>
                </a:lnTo>
                <a:lnTo>
                  <a:pt x="114300" y="200025"/>
                </a:lnTo>
                <a:lnTo>
                  <a:pt x="95250" y="200025"/>
                </a:lnTo>
                <a:lnTo>
                  <a:pt x="19050" y="238125"/>
                </a:lnTo>
                <a:lnTo>
                  <a:pt x="0" y="257175"/>
                </a:lnTo>
                <a:lnTo>
                  <a:pt x="9525" y="228600"/>
                </a:lnTo>
                <a:lnTo>
                  <a:pt x="28575" y="209550"/>
                </a:lnTo>
                <a:lnTo>
                  <a:pt x="47625" y="171450"/>
                </a:lnTo>
                <a:lnTo>
                  <a:pt x="66675" y="152400"/>
                </a:lnTo>
                <a:lnTo>
                  <a:pt x="85725" y="142875"/>
                </a:lnTo>
                <a:lnTo>
                  <a:pt x="104775" y="123825"/>
                </a:lnTo>
                <a:lnTo>
                  <a:pt x="114300" y="104775"/>
                </a:lnTo>
                <a:lnTo>
                  <a:pt x="133350" y="95250"/>
                </a:lnTo>
                <a:lnTo>
                  <a:pt x="152400" y="76200"/>
                </a:lnTo>
                <a:lnTo>
                  <a:pt x="171450" y="76200"/>
                </a:lnTo>
                <a:lnTo>
                  <a:pt x="190500" y="57150"/>
                </a:lnTo>
                <a:lnTo>
                  <a:pt x="228600" y="38100"/>
                </a:lnTo>
                <a:lnTo>
                  <a:pt x="257175" y="38100"/>
                </a:lnTo>
                <a:lnTo>
                  <a:pt x="295275" y="19050"/>
                </a:lnTo>
                <a:lnTo>
                  <a:pt x="323850" y="19050"/>
                </a:lnTo>
                <a:lnTo>
                  <a:pt x="342900" y="9525"/>
                </a:lnTo>
                <a:lnTo>
                  <a:pt x="390525" y="9525"/>
                </a:lnTo>
                <a:lnTo>
                  <a:pt x="409575" y="0"/>
                </a:lnTo>
                <a:lnTo>
                  <a:pt x="428625" y="9525"/>
                </a:lnTo>
                <a:lnTo>
                  <a:pt x="495300" y="9525"/>
                </a:lnTo>
                <a:lnTo>
                  <a:pt x="523875" y="19050"/>
                </a:lnTo>
                <a:lnTo>
                  <a:pt x="542925" y="19050"/>
                </a:lnTo>
                <a:lnTo>
                  <a:pt x="581025" y="38100"/>
                </a:lnTo>
                <a:lnTo>
                  <a:pt x="609600" y="47625"/>
                </a:lnTo>
                <a:lnTo>
                  <a:pt x="685800" y="85725"/>
                </a:lnTo>
                <a:lnTo>
                  <a:pt x="704850" y="104775"/>
                </a:lnTo>
                <a:lnTo>
                  <a:pt x="723900" y="114300"/>
                </a:lnTo>
                <a:lnTo>
                  <a:pt x="771525" y="161925"/>
                </a:lnTo>
                <a:lnTo>
                  <a:pt x="781050" y="180975"/>
                </a:lnTo>
                <a:lnTo>
                  <a:pt x="800100" y="200025"/>
                </a:lnTo>
                <a:lnTo>
                  <a:pt x="809625" y="219075"/>
                </a:lnTo>
                <a:lnTo>
                  <a:pt x="828675" y="238125"/>
                </a:lnTo>
                <a:lnTo>
                  <a:pt x="866775" y="314325"/>
                </a:lnTo>
                <a:lnTo>
                  <a:pt x="866775" y="333375"/>
                </a:lnTo>
                <a:lnTo>
                  <a:pt x="942975" y="314325"/>
                </a:lnTo>
                <a:lnTo>
                  <a:pt x="819150" y="714375"/>
                </a:lnTo>
                <a:lnTo>
                  <a:pt x="476250" y="485775"/>
                </a:lnTo>
                <a:lnTo>
                  <a:pt x="485775" y="476250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 95"/>
          <p:cNvSpPr/>
          <p:nvPr/>
        </p:nvSpPr>
        <p:spPr>
          <a:xfrm>
            <a:off x="10511118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 96"/>
          <p:cNvSpPr/>
          <p:nvPr/>
        </p:nvSpPr>
        <p:spPr>
          <a:xfrm>
            <a:off x="6533030" y="2151529"/>
            <a:ext cx="3686735" cy="0"/>
          </a:xfrm>
          <a:custGeom>
            <a:avLst/>
            <a:gdLst/>
            <a:ahLst/>
            <a:cxnLst/>
            <a:rect l="0" t="0" r="0" b="0"/>
            <a:pathLst>
              <a:path w="3133725">
                <a:moveTo>
                  <a:pt x="3133725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97"/>
          <p:cNvSpPr/>
          <p:nvPr/>
        </p:nvSpPr>
        <p:spPr>
          <a:xfrm>
            <a:off x="10219765" y="2162735"/>
            <a:ext cx="302559" cy="134471"/>
          </a:xfrm>
          <a:custGeom>
            <a:avLst/>
            <a:gdLst/>
            <a:ahLst/>
            <a:cxnLst/>
            <a:rect l="0" t="0" r="0" b="0"/>
            <a:pathLst>
              <a:path w="257175" h="114300">
                <a:moveTo>
                  <a:pt x="0" y="0"/>
                </a:moveTo>
                <a:lnTo>
                  <a:pt x="180975" y="38100"/>
                </a:lnTo>
                <a:lnTo>
                  <a:pt x="238125" y="66675"/>
                </a:lnTo>
                <a:lnTo>
                  <a:pt x="257175" y="104775"/>
                </a:lnTo>
                <a:lnTo>
                  <a:pt x="2476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 98"/>
          <p:cNvSpPr/>
          <p:nvPr/>
        </p:nvSpPr>
        <p:spPr>
          <a:xfrm>
            <a:off x="1770529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 99"/>
          <p:cNvSpPr/>
          <p:nvPr/>
        </p:nvSpPr>
        <p:spPr>
          <a:xfrm>
            <a:off x="2061883" y="2151529"/>
            <a:ext cx="3675529" cy="0"/>
          </a:xfrm>
          <a:custGeom>
            <a:avLst/>
            <a:gdLst/>
            <a:ahLst/>
            <a:cxnLst/>
            <a:rect l="0" t="0" r="0" b="0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00"/>
          <p:cNvSpPr/>
          <p:nvPr/>
        </p:nvSpPr>
        <p:spPr>
          <a:xfrm>
            <a:off x="1759324" y="2162735"/>
            <a:ext cx="291353" cy="134471"/>
          </a:xfrm>
          <a:custGeom>
            <a:avLst/>
            <a:gdLst/>
            <a:ahLst/>
            <a:cxnLst/>
            <a:rect l="0" t="0" r="0" b="0"/>
            <a:pathLst>
              <a:path w="247650" h="114300">
                <a:moveTo>
                  <a:pt x="0" y="114300"/>
                </a:moveTo>
                <a:lnTo>
                  <a:pt x="0" y="104775"/>
                </a:lnTo>
                <a:lnTo>
                  <a:pt x="19050" y="66675"/>
                </a:lnTo>
                <a:lnTo>
                  <a:pt x="66675" y="38100"/>
                </a:lnTo>
                <a:lnTo>
                  <a:pt x="142875" y="1905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6152029" y="2073088"/>
            <a:ext cx="381000" cy="89647"/>
          </a:xfrm>
          <a:custGeom>
            <a:avLst/>
            <a:gdLst/>
            <a:ahLst/>
            <a:cxnLst/>
            <a:rect l="0" t="0" r="0" b="0"/>
            <a:pathLst>
              <a:path w="323850" h="76200">
                <a:moveTo>
                  <a:pt x="323850" y="76200"/>
                </a:moveTo>
                <a:lnTo>
                  <a:pt x="133350" y="47625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737412" y="2061883"/>
            <a:ext cx="403412" cy="100853"/>
          </a:xfrm>
          <a:custGeom>
            <a:avLst/>
            <a:gdLst/>
            <a:ahLst/>
            <a:cxnLst/>
            <a:rect l="0" t="0" r="0" b="0"/>
            <a:pathLst>
              <a:path w="342900" h="85725">
                <a:moveTo>
                  <a:pt x="342900" y="0"/>
                </a:moveTo>
                <a:lnTo>
                  <a:pt x="295275" y="38100"/>
                </a:lnTo>
                <a:lnTo>
                  <a:pt x="209550" y="57150"/>
                </a:lnTo>
                <a:lnTo>
                  <a:pt x="0" y="857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837765" y="1871382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1703294" y="2017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1703294" y="1871383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0" y="123825"/>
                </a:moveTo>
                <a:lnTo>
                  <a:pt x="19050" y="66675"/>
                </a:lnTo>
                <a:lnTo>
                  <a:pt x="47625" y="28575"/>
                </a:lnTo>
                <a:lnTo>
                  <a:pt x="76200" y="0"/>
                </a:lnTo>
                <a:lnTo>
                  <a:pt x="1143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1837765" y="6331324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1703294" y="4303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160020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1703294" y="6196854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114300" y="123825"/>
                </a:moveTo>
                <a:lnTo>
                  <a:pt x="85725" y="123825"/>
                </a:lnTo>
                <a:lnTo>
                  <a:pt x="47625" y="95250"/>
                </a:lnTo>
                <a:lnTo>
                  <a:pt x="19050" y="5715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1613647" y="3899647"/>
            <a:ext cx="89647" cy="201706"/>
          </a:xfrm>
          <a:custGeom>
            <a:avLst/>
            <a:gdLst/>
            <a:ahLst/>
            <a:cxnLst/>
            <a:rect l="0" t="0" r="0" b="0"/>
            <a:pathLst>
              <a:path w="76200" h="171450">
                <a:moveTo>
                  <a:pt x="76200" y="0"/>
                </a:moveTo>
                <a:lnTo>
                  <a:pt x="47625" y="104775"/>
                </a:lnTo>
                <a:lnTo>
                  <a:pt x="0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1613647" y="4101353"/>
            <a:ext cx="89647" cy="212912"/>
          </a:xfrm>
          <a:custGeom>
            <a:avLst/>
            <a:gdLst/>
            <a:ahLst/>
            <a:cxnLst/>
            <a:rect l="0" t="0" r="0" b="0"/>
            <a:pathLst>
              <a:path w="76200" h="180975">
                <a:moveTo>
                  <a:pt x="0" y="0"/>
                </a:moveTo>
                <a:lnTo>
                  <a:pt x="28575" y="28575"/>
                </a:lnTo>
                <a:lnTo>
                  <a:pt x="47625" y="66675"/>
                </a:lnTo>
                <a:lnTo>
                  <a:pt x="7620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3731559" y="1288676"/>
            <a:ext cx="4874559" cy="313765"/>
          </a:xfrm>
          <a:custGeom>
            <a:avLst/>
            <a:gdLst/>
            <a:ahLst/>
            <a:cxnLst/>
            <a:rect l="0" t="0" r="0" b="0"/>
            <a:pathLst>
              <a:path w="4143375" h="266700">
                <a:moveTo>
                  <a:pt x="0" y="266700"/>
                </a:moveTo>
                <a:lnTo>
                  <a:pt x="4143375" y="266700"/>
                </a:lnTo>
                <a:lnTo>
                  <a:pt x="4143375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4628030" y="1791040"/>
            <a:ext cx="256910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6" dirty="0">
                <a:latin typeface="Arial"/>
              </a:rPr>
              <a:t>SOLITARINESS</a:t>
            </a:r>
            <a:r>
              <a:rPr lang="x-none" sz="1479" b="1" spc="-58" dirty="0">
                <a:latin typeface="Arial"/>
              </a:rPr>
              <a:t>  </a:t>
            </a:r>
            <a:r>
              <a:rPr lang="x-none" sz="1479" b="1" spc="-36" dirty="0">
                <a:latin typeface="Arial"/>
              </a:rPr>
              <a:t>(Uniqueness</a:t>
            </a:r>
            <a:r>
              <a:rPr lang="x-none" sz="1479" b="1" dirty="0">
                <a:latin typeface="Arial"/>
              </a:rPr>
              <a:t>)</a:t>
            </a:r>
            <a:endParaRPr lang="x-none" sz="1479" dirty="0"/>
          </a:p>
        </p:txBody>
      </p:sp>
      <p:sp>
        <p:nvSpPr>
          <p:cNvPr id="113" name="Rectangle 113"/>
          <p:cNvSpPr/>
          <p:nvPr/>
        </p:nvSpPr>
        <p:spPr>
          <a:xfrm>
            <a:off x="5188324" y="2239275"/>
            <a:ext cx="1420389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spc="-29" dirty="0">
                <a:latin typeface="Arial"/>
              </a:rPr>
              <a:t>"Basic"</a:t>
            </a:r>
            <a:r>
              <a:rPr lang="x-none" sz="1479" spc="-58" dirty="0">
                <a:latin typeface="Arial"/>
              </a:rPr>
              <a:t>  </a:t>
            </a:r>
            <a:r>
              <a:rPr lang="x-none" sz="1479" spc="-29" dirty="0">
                <a:latin typeface="Arial"/>
              </a:rPr>
              <a:t>Attribute</a:t>
            </a:r>
            <a:r>
              <a:rPr lang="x-none" sz="1479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14" name="Rectangle 114"/>
          <p:cNvSpPr/>
          <p:nvPr/>
        </p:nvSpPr>
        <p:spPr>
          <a:xfrm>
            <a:off x="4168589" y="2900423"/>
            <a:ext cx="1293303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711"/>
            <a:r>
              <a:rPr lang="x-none" sz="1479" b="1" spc="-29" dirty="0">
                <a:latin typeface="Arial"/>
              </a:rPr>
              <a:t>HOLINES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>
              <a:lnSpc>
                <a:spcPts val="2118"/>
              </a:lnSpc>
            </a:pPr>
            <a:r>
              <a:rPr lang="x-none" sz="1479" b="1" spc="-34" dirty="0">
                <a:latin typeface="Arial"/>
              </a:rPr>
              <a:t>OMNISCIENC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5" name="Rectangle 115"/>
          <p:cNvSpPr/>
          <p:nvPr/>
        </p:nvSpPr>
        <p:spPr>
          <a:xfrm>
            <a:off x="6241677" y="2956452"/>
            <a:ext cx="1497782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28" dirty="0">
                <a:latin typeface="Arial"/>
              </a:rPr>
              <a:t>OMNIPRESENC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  <a:p>
            <a:pPr marL="33618">
              <a:lnSpc>
                <a:spcPts val="2118"/>
              </a:lnSpc>
            </a:pPr>
            <a:r>
              <a:rPr lang="x-none" sz="1479" b="1" spc="-38" dirty="0">
                <a:latin typeface="Arial"/>
              </a:rPr>
              <a:t>OMNIPOTENC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6" name="Rectangle 116"/>
          <p:cNvSpPr/>
          <p:nvPr/>
        </p:nvSpPr>
        <p:spPr>
          <a:xfrm rot="-5400000">
            <a:off x="812567" y="4303581"/>
            <a:ext cx="1270284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52" dirty="0">
                <a:latin typeface="Arial"/>
              </a:rPr>
              <a:t>IMMUTABILIT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17" name="Rectangle 117"/>
          <p:cNvSpPr/>
          <p:nvPr/>
        </p:nvSpPr>
        <p:spPr>
          <a:xfrm>
            <a:off x="2431677" y="5141599"/>
            <a:ext cx="286578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5" dirty="0">
                <a:latin typeface="Arial"/>
              </a:rPr>
              <a:t>LOV</a:t>
            </a:r>
            <a:r>
              <a:rPr lang="x-none" sz="1479" b="1" spc="2346" dirty="0">
                <a:latin typeface="Arial"/>
              </a:rPr>
              <a:t>E</a:t>
            </a:r>
            <a:r>
              <a:rPr lang="x-none" sz="1479" b="1" spc="-42" dirty="0">
                <a:latin typeface="Arial"/>
              </a:rPr>
              <a:t>GOODNES</a:t>
            </a:r>
            <a:r>
              <a:rPr lang="x-none" sz="1479" b="1" spc="2604" dirty="0">
                <a:latin typeface="Arial"/>
              </a:rPr>
              <a:t>S</a:t>
            </a:r>
            <a:r>
              <a:rPr lang="x-none" sz="1479" b="1" spc="-26" dirty="0">
                <a:latin typeface="Arial"/>
              </a:rPr>
              <a:t>MERC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 marL="336185">
              <a:lnSpc>
                <a:spcPts val="2294"/>
              </a:lnSpc>
              <a:tabLst>
                <a:tab pos="1636100" algn="l"/>
              </a:tabLst>
            </a:pPr>
            <a:r>
              <a:rPr lang="x-none" sz="1479" b="1" spc="-22" dirty="0">
                <a:latin typeface="Arial"/>
              </a:rPr>
              <a:t>JUSTIC</a:t>
            </a:r>
            <a:r>
              <a:rPr lang="x-none" sz="1479" b="1" dirty="0">
                <a:latin typeface="Arial"/>
              </a:rPr>
              <a:t>E	</a:t>
            </a:r>
            <a:r>
              <a:rPr lang="x-none" sz="1479" b="1" spc="-29" dirty="0">
                <a:latin typeface="Arial"/>
              </a:rPr>
              <a:t>PATIENC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8" name="Rectangle 118"/>
          <p:cNvSpPr/>
          <p:nvPr/>
        </p:nvSpPr>
        <p:spPr>
          <a:xfrm>
            <a:off x="6992471" y="5197629"/>
            <a:ext cx="258051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176647" algn="l"/>
              </a:tabLst>
            </a:pPr>
            <a:r>
              <a:rPr lang="x-none" sz="1479" b="1" spc="-55" dirty="0">
                <a:latin typeface="Arial"/>
              </a:rPr>
              <a:t>WISDO</a:t>
            </a:r>
            <a:r>
              <a:rPr lang="x-none" sz="1479" b="1" dirty="0">
                <a:latin typeface="Arial"/>
              </a:rPr>
              <a:t>M	</a:t>
            </a:r>
            <a:r>
              <a:rPr lang="x-none" sz="1479" b="1" spc="-26" dirty="0">
                <a:latin typeface="Arial"/>
              </a:rPr>
              <a:t>FAITHFULNES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 marL="862875">
              <a:lnSpc>
                <a:spcPts val="2294"/>
              </a:lnSpc>
            </a:pPr>
            <a:r>
              <a:rPr lang="x-none" sz="1479" b="1" spc="-44" dirty="0">
                <a:latin typeface="Arial"/>
              </a:rPr>
              <a:t>GRAC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9" name="Rectangle 119"/>
          <p:cNvSpPr/>
          <p:nvPr/>
        </p:nvSpPr>
        <p:spPr>
          <a:xfrm>
            <a:off x="2162736" y="6497511"/>
            <a:ext cx="7037055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871429" algn="l"/>
                <a:tab pos="4560908" algn="l"/>
                <a:tab pos="6488368" algn="l"/>
              </a:tabLst>
            </a:pPr>
            <a:r>
              <a:rPr lang="x-none" sz="1479" i="1" spc="-20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0" dirty="0">
                <a:latin typeface="Arial"/>
              </a:rPr>
              <a:t>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1" dirty="0">
                <a:latin typeface="Arial"/>
              </a:rPr>
              <a:t>&amp;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1" dirty="0">
                <a:latin typeface="Arial"/>
              </a:rPr>
              <a:t>unbeliever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4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believers</a:t>
            </a:r>
            <a:r>
              <a:rPr lang="x-none" sz="1479" i="1" dirty="0">
                <a:latin typeface="Arial"/>
              </a:rPr>
              <a:t>,	</a:t>
            </a:r>
            <a:r>
              <a:rPr lang="x-none" sz="1479" i="1" spc="-35" dirty="0">
                <a:latin typeface="Arial"/>
              </a:rPr>
              <a:t>ONL</a:t>
            </a:r>
            <a:r>
              <a:rPr lang="x-none" sz="1479" i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0" name="Rectangle 120"/>
          <p:cNvSpPr/>
          <p:nvPr/>
        </p:nvSpPr>
        <p:spPr>
          <a:xfrm>
            <a:off x="4594413" y="3830511"/>
            <a:ext cx="6034985" cy="4712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661764"/>
            <a:r>
              <a:rPr lang="x-none" sz="1479" b="1" spc="-29" dirty="0">
                <a:latin typeface="Arial"/>
              </a:rPr>
              <a:t>SUPREMAC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>
              <a:lnSpc>
                <a:spcPts val="1941"/>
              </a:lnSpc>
              <a:tabLst>
                <a:tab pos="1759368" algn="l"/>
                <a:tab pos="4661764" algn="l"/>
              </a:tabLst>
            </a:pPr>
            <a:r>
              <a:rPr lang="x-none" sz="2240" spc="-36" baseline="59658" dirty="0">
                <a:latin typeface="Arial"/>
              </a:rPr>
              <a:t>"Productive</a:t>
            </a:r>
            <a:r>
              <a:rPr lang="x-none" sz="2240" baseline="59658" dirty="0">
                <a:latin typeface="Arial"/>
              </a:rPr>
              <a:t>"	</a:t>
            </a:r>
            <a:r>
              <a:rPr lang="x-none" sz="2240" spc="-42" baseline="59658" dirty="0">
                <a:latin typeface="Arial"/>
              </a:rPr>
              <a:t>Attribute</a:t>
            </a:r>
            <a:r>
              <a:rPr lang="x-none" sz="2240" baseline="59658" dirty="0">
                <a:latin typeface="Arial"/>
              </a:rPr>
              <a:t>s	</a:t>
            </a:r>
            <a:r>
              <a:rPr lang="x-none" sz="1479" b="1" spc="-32" dirty="0">
                <a:latin typeface="Arial"/>
              </a:rPr>
              <a:t>SOVEREIGNT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1" name="Rectangle 121"/>
          <p:cNvSpPr/>
          <p:nvPr/>
        </p:nvSpPr>
        <p:spPr>
          <a:xfrm>
            <a:off x="4896971" y="4670952"/>
            <a:ext cx="1916807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4" dirty="0">
                <a:latin typeface="Arial"/>
              </a:rPr>
              <a:t>Providing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Quality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of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Lif</a:t>
            </a:r>
            <a:r>
              <a:rPr lang="x-none" sz="1479" i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22" name="Rectangle 122"/>
          <p:cNvSpPr/>
          <p:nvPr/>
        </p:nvSpPr>
        <p:spPr>
          <a:xfrm>
            <a:off x="8404412" y="2328923"/>
            <a:ext cx="1009379" cy="445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7" dirty="0">
                <a:latin typeface="Arial"/>
              </a:rPr>
              <a:t>Universa</a:t>
            </a:r>
            <a:r>
              <a:rPr lang="x-none" sz="1479" i="1" dirty="0">
                <a:latin typeface="Arial"/>
              </a:rPr>
              <a:t>l</a:t>
            </a:r>
            <a:endParaRPr lang="x-none" sz="1479" dirty="0"/>
          </a:p>
          <a:p>
            <a:pPr marL="392216">
              <a:lnSpc>
                <a:spcPts val="1677"/>
              </a:lnSpc>
            </a:pPr>
            <a:r>
              <a:rPr lang="x-none" sz="1479" i="1" spc="-24" dirty="0">
                <a:latin typeface="Arial"/>
              </a:rPr>
              <a:t>Result</a:t>
            </a:r>
            <a:r>
              <a:rPr lang="x-none" sz="1479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3" name="Rectangle 123"/>
          <p:cNvSpPr/>
          <p:nvPr/>
        </p:nvSpPr>
        <p:spPr>
          <a:xfrm>
            <a:off x="3877236" y="1354011"/>
            <a:ext cx="418576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i="1" spc="-26" dirty="0">
                <a:latin typeface="Arial"/>
              </a:rPr>
              <a:t>RELATIONSHIPS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AMONG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GOD'S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ATTRIBUTE</a:t>
            </a:r>
            <a:r>
              <a:rPr lang="x-none" sz="1479" b="1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4" name="Rectangle 124"/>
          <p:cNvSpPr/>
          <p:nvPr/>
        </p:nvSpPr>
        <p:spPr>
          <a:xfrm>
            <a:off x="9648265" y="7351528"/>
            <a:ext cx="101149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Blackhawk Baptist</a:t>
            </a:r>
            <a:endParaRPr lang="x-none" sz="971" dirty="0"/>
          </a:p>
        </p:txBody>
      </p:sp>
      <p:sp>
        <p:nvSpPr>
          <p:cNvPr id="125" name="Rectangle 125"/>
          <p:cNvSpPr/>
          <p:nvPr/>
        </p:nvSpPr>
        <p:spPr>
          <a:xfrm>
            <a:off x="9760324" y="7642881"/>
            <a:ext cx="913712" cy="290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Bob Kostrubanic</a:t>
            </a:r>
            <a:endParaRPr lang="x-none" sz="971" dirty="0"/>
          </a:p>
          <a:p>
            <a:pPr marL="190505">
              <a:lnSpc>
                <a:spcPts val="1147"/>
              </a:lnSpc>
            </a:pPr>
            <a:r>
              <a:rPr lang="x-none" sz="971" dirty="0">
                <a:latin typeface="Arial"/>
              </a:rPr>
              <a:t>10/4/85</a:t>
            </a:r>
            <a:endParaRPr lang="x-none" sz="971" dirty="0"/>
          </a:p>
        </p:txBody>
      </p:sp>
      <p:sp>
        <p:nvSpPr>
          <p:cNvPr id="126" name="Rectangle 126"/>
          <p:cNvSpPr/>
          <p:nvPr/>
        </p:nvSpPr>
        <p:spPr>
          <a:xfrm>
            <a:off x="9816354" y="7934234"/>
            <a:ext cx="70692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Rev. 8/12/94</a:t>
            </a:r>
            <a:endParaRPr lang="x-none" sz="971" dirty="0"/>
          </a:p>
        </p:txBody>
      </p:sp>
      <p:sp>
        <p:nvSpPr>
          <p:cNvPr id="127" name="Rectangle 127"/>
          <p:cNvSpPr/>
          <p:nvPr/>
        </p:nvSpPr>
        <p:spPr>
          <a:xfrm>
            <a:off x="10006853" y="7497205"/>
            <a:ext cx="400751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Church</a:t>
            </a:r>
            <a:endParaRPr lang="x-none" sz="97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4" y="1220450"/>
            <a:ext cx="10139082" cy="891685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Quality Life to </a:t>
            </a:r>
            <a: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93" y="2635626"/>
            <a:ext cx="9467400" cy="288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93" y="2326346"/>
            <a:ext cx="9467400" cy="30928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20450"/>
            <a:ext cx="10421470" cy="891685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Quality Life to </a:t>
            </a:r>
            <a: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</a:t>
            </a:r>
            <a:b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93" y="2326346"/>
            <a:ext cx="9467400" cy="309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1" y="2635625"/>
            <a:ext cx="9507742" cy="37826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7" y="1220450"/>
            <a:ext cx="10273554" cy="891685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Quality Life to Believers</a:t>
            </a:r>
            <a:b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68" y="2317376"/>
            <a:ext cx="9396463" cy="58853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18" y="2468878"/>
            <a:ext cx="10379680" cy="41148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Basic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1220451"/>
            <a:ext cx="9064980" cy="890738"/>
          </a:xfrm>
        </p:spPr>
        <p:txBody>
          <a:bodyPr>
            <a:norm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42" y="2332015"/>
            <a:ext cx="8502693" cy="27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636" y="2609780"/>
            <a:ext cx="8576703" cy="556326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Basic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4" y="2299446"/>
            <a:ext cx="9250806" cy="34962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Basic </a:t>
            </a:r>
            <a:r>
              <a:rPr lang="en-US" sz="2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42" y="2332015"/>
            <a:ext cx="8502693" cy="27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42" y="2609780"/>
            <a:ext cx="8466688" cy="579463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88942" y="7407089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 3"/>
          <p:cNvSpPr/>
          <p:nvPr/>
        </p:nvSpPr>
        <p:spPr>
          <a:xfrm>
            <a:off x="7799294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8471648" y="7205383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8382001" y="729502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8852648" y="747432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8763001" y="7563971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90500" y="38100"/>
                </a:lnTo>
                <a:lnTo>
                  <a:pt x="200025" y="47625"/>
                </a:lnTo>
                <a:lnTo>
                  <a:pt x="200025" y="57150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57175"/>
                </a:lnTo>
                <a:lnTo>
                  <a:pt x="161925" y="257175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257175"/>
                </a:lnTo>
                <a:lnTo>
                  <a:pt x="28575" y="257175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57150" y="28575"/>
                </a:lnTo>
                <a:lnTo>
                  <a:pt x="57150" y="1905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>
            <a:off x="7541560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745191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8169089" y="72950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>
            <a:off x="8113059" y="738467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23825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80975" y="28575"/>
                </a:lnTo>
                <a:lnTo>
                  <a:pt x="180975" y="190500"/>
                </a:lnTo>
                <a:lnTo>
                  <a:pt x="152400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23825" y="38100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71475"/>
                </a:lnTo>
                <a:lnTo>
                  <a:pt x="76200" y="371475"/>
                </a:lnTo>
                <a:lnTo>
                  <a:pt x="76200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371475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19050" y="190500"/>
                </a:lnTo>
                <a:lnTo>
                  <a:pt x="0" y="190500"/>
                </a:lnTo>
                <a:lnTo>
                  <a:pt x="0" y="28575"/>
                </a:lnTo>
                <a:lnTo>
                  <a:pt x="9525" y="28575"/>
                </a:lnTo>
                <a:lnTo>
                  <a:pt x="9525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7799295" y="7239001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7743265" y="7328648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80975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8348383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5"/>
          <p:cNvSpPr/>
          <p:nvPr/>
        </p:nvSpPr>
        <p:spPr>
          <a:xfrm>
            <a:off x="8292353" y="7306236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4287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38100"/>
                </a:lnTo>
                <a:lnTo>
                  <a:pt x="190500" y="47625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76200"/>
                </a:lnTo>
                <a:lnTo>
                  <a:pt x="142875" y="76200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76200"/>
                </a:lnTo>
                <a:lnTo>
                  <a:pt x="38100" y="76200"/>
                </a:lnTo>
                <a:lnTo>
                  <a:pt x="38100" y="180975"/>
                </a:lnTo>
                <a:lnTo>
                  <a:pt x="28575" y="190500"/>
                </a:lnTo>
                <a:lnTo>
                  <a:pt x="0" y="19050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47625" y="9525"/>
                </a:lnTo>
                <a:lnTo>
                  <a:pt x="571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6"/>
          <p:cNvSpPr/>
          <p:nvPr/>
        </p:nvSpPr>
        <p:spPr>
          <a:xfrm>
            <a:off x="8639736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17"/>
          <p:cNvSpPr/>
          <p:nvPr/>
        </p:nvSpPr>
        <p:spPr>
          <a:xfrm>
            <a:off x="8583706" y="749673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04775" y="381000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0" y="180975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8"/>
          <p:cNvSpPr/>
          <p:nvPr/>
        </p:nvSpPr>
        <p:spPr>
          <a:xfrm>
            <a:off x="7698441" y="7351060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19"/>
          <p:cNvSpPr/>
          <p:nvPr/>
        </p:nvSpPr>
        <p:spPr>
          <a:xfrm>
            <a:off x="7620000" y="7440706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42875" y="0"/>
                </a:lnTo>
                <a:lnTo>
                  <a:pt x="152400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66675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20"/>
          <p:cNvSpPr/>
          <p:nvPr/>
        </p:nvSpPr>
        <p:spPr>
          <a:xfrm>
            <a:off x="8774207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21"/>
          <p:cNvSpPr/>
          <p:nvPr/>
        </p:nvSpPr>
        <p:spPr>
          <a:xfrm>
            <a:off x="8706970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7145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47625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22"/>
          <p:cNvSpPr/>
          <p:nvPr/>
        </p:nvSpPr>
        <p:spPr>
          <a:xfrm>
            <a:off x="3675530" y="2543735"/>
            <a:ext cx="4695265" cy="1210235"/>
          </a:xfrm>
          <a:custGeom>
            <a:avLst/>
            <a:gdLst/>
            <a:ahLst/>
            <a:cxnLst/>
            <a:rect l="0" t="0" r="0" b="0"/>
            <a:pathLst>
              <a:path w="3990975" h="1028700">
                <a:moveTo>
                  <a:pt x="409575" y="276225"/>
                </a:moveTo>
                <a:lnTo>
                  <a:pt x="276225" y="304800"/>
                </a:lnTo>
                <a:lnTo>
                  <a:pt x="161925" y="333375"/>
                </a:lnTo>
                <a:lnTo>
                  <a:pt x="76200" y="381000"/>
                </a:lnTo>
                <a:lnTo>
                  <a:pt x="19050" y="438150"/>
                </a:lnTo>
                <a:lnTo>
                  <a:pt x="0" y="495300"/>
                </a:lnTo>
                <a:lnTo>
                  <a:pt x="9525" y="552450"/>
                </a:lnTo>
                <a:lnTo>
                  <a:pt x="66675" y="600075"/>
                </a:lnTo>
                <a:lnTo>
                  <a:pt x="152400" y="657225"/>
                </a:lnTo>
                <a:lnTo>
                  <a:pt x="104775" y="704850"/>
                </a:lnTo>
                <a:lnTo>
                  <a:pt x="85725" y="752475"/>
                </a:lnTo>
                <a:lnTo>
                  <a:pt x="95250" y="800100"/>
                </a:lnTo>
                <a:lnTo>
                  <a:pt x="142875" y="847725"/>
                </a:lnTo>
                <a:lnTo>
                  <a:pt x="219075" y="895350"/>
                </a:lnTo>
                <a:lnTo>
                  <a:pt x="333375" y="923925"/>
                </a:lnTo>
                <a:lnTo>
                  <a:pt x="457200" y="942975"/>
                </a:lnTo>
                <a:lnTo>
                  <a:pt x="590550" y="952500"/>
                </a:lnTo>
                <a:lnTo>
                  <a:pt x="714375" y="942975"/>
                </a:lnTo>
                <a:lnTo>
                  <a:pt x="838200" y="923925"/>
                </a:lnTo>
                <a:lnTo>
                  <a:pt x="914400" y="895350"/>
                </a:lnTo>
                <a:lnTo>
                  <a:pt x="1000125" y="942975"/>
                </a:lnTo>
                <a:lnTo>
                  <a:pt x="1104900" y="981075"/>
                </a:lnTo>
                <a:lnTo>
                  <a:pt x="1238250" y="1009650"/>
                </a:lnTo>
                <a:lnTo>
                  <a:pt x="1381125" y="1019175"/>
                </a:lnTo>
                <a:lnTo>
                  <a:pt x="1524000" y="1019175"/>
                </a:lnTo>
                <a:lnTo>
                  <a:pt x="1666875" y="1009650"/>
                </a:lnTo>
                <a:lnTo>
                  <a:pt x="1790700" y="981075"/>
                </a:lnTo>
                <a:lnTo>
                  <a:pt x="1914525" y="933450"/>
                </a:lnTo>
                <a:lnTo>
                  <a:pt x="2066925" y="981075"/>
                </a:lnTo>
                <a:lnTo>
                  <a:pt x="2247900" y="1009650"/>
                </a:lnTo>
                <a:lnTo>
                  <a:pt x="2419350" y="1028700"/>
                </a:lnTo>
                <a:lnTo>
                  <a:pt x="2600325" y="1028700"/>
                </a:lnTo>
                <a:lnTo>
                  <a:pt x="2790825" y="1019175"/>
                </a:lnTo>
                <a:lnTo>
                  <a:pt x="2971800" y="1000125"/>
                </a:lnTo>
                <a:lnTo>
                  <a:pt x="3133725" y="962025"/>
                </a:lnTo>
                <a:lnTo>
                  <a:pt x="3267075" y="923925"/>
                </a:lnTo>
                <a:lnTo>
                  <a:pt x="3552825" y="923925"/>
                </a:lnTo>
                <a:lnTo>
                  <a:pt x="3686175" y="895350"/>
                </a:lnTo>
                <a:lnTo>
                  <a:pt x="3800475" y="866775"/>
                </a:lnTo>
                <a:lnTo>
                  <a:pt x="3895725" y="819150"/>
                </a:lnTo>
                <a:lnTo>
                  <a:pt x="3952875" y="771525"/>
                </a:lnTo>
                <a:lnTo>
                  <a:pt x="3990975" y="714375"/>
                </a:lnTo>
                <a:lnTo>
                  <a:pt x="3981450" y="657225"/>
                </a:lnTo>
                <a:lnTo>
                  <a:pt x="3933825" y="609600"/>
                </a:lnTo>
                <a:lnTo>
                  <a:pt x="3857625" y="561975"/>
                </a:lnTo>
                <a:lnTo>
                  <a:pt x="3762375" y="514350"/>
                </a:lnTo>
                <a:lnTo>
                  <a:pt x="3829050" y="485775"/>
                </a:lnTo>
                <a:lnTo>
                  <a:pt x="3876675" y="447675"/>
                </a:lnTo>
                <a:lnTo>
                  <a:pt x="3886200" y="400050"/>
                </a:lnTo>
                <a:lnTo>
                  <a:pt x="3857625" y="361950"/>
                </a:lnTo>
                <a:lnTo>
                  <a:pt x="3800475" y="323850"/>
                </a:lnTo>
                <a:lnTo>
                  <a:pt x="3714750" y="295275"/>
                </a:lnTo>
                <a:lnTo>
                  <a:pt x="3609975" y="276225"/>
                </a:lnTo>
                <a:lnTo>
                  <a:pt x="3495675" y="266700"/>
                </a:lnTo>
                <a:lnTo>
                  <a:pt x="3419475" y="276225"/>
                </a:lnTo>
                <a:lnTo>
                  <a:pt x="3314700" y="228600"/>
                </a:lnTo>
                <a:lnTo>
                  <a:pt x="3181350" y="190500"/>
                </a:lnTo>
                <a:lnTo>
                  <a:pt x="3038475" y="161925"/>
                </a:lnTo>
                <a:lnTo>
                  <a:pt x="2886075" y="142875"/>
                </a:lnTo>
                <a:lnTo>
                  <a:pt x="2714625" y="142875"/>
                </a:lnTo>
                <a:lnTo>
                  <a:pt x="2562225" y="161925"/>
                </a:lnTo>
                <a:lnTo>
                  <a:pt x="2495550" y="171450"/>
                </a:lnTo>
                <a:lnTo>
                  <a:pt x="2428875" y="114300"/>
                </a:lnTo>
                <a:lnTo>
                  <a:pt x="2333625" y="66675"/>
                </a:lnTo>
                <a:lnTo>
                  <a:pt x="2219325" y="28575"/>
                </a:lnTo>
                <a:lnTo>
                  <a:pt x="2066925" y="9525"/>
                </a:lnTo>
                <a:lnTo>
                  <a:pt x="1924050" y="0"/>
                </a:lnTo>
                <a:lnTo>
                  <a:pt x="1771650" y="0"/>
                </a:lnTo>
                <a:lnTo>
                  <a:pt x="1619250" y="9525"/>
                </a:lnTo>
                <a:lnTo>
                  <a:pt x="1495425" y="38100"/>
                </a:lnTo>
                <a:lnTo>
                  <a:pt x="1371600" y="76200"/>
                </a:lnTo>
                <a:lnTo>
                  <a:pt x="1285875" y="123825"/>
                </a:lnTo>
                <a:lnTo>
                  <a:pt x="1238250" y="171450"/>
                </a:lnTo>
                <a:lnTo>
                  <a:pt x="1152525" y="133350"/>
                </a:lnTo>
                <a:lnTo>
                  <a:pt x="1047750" y="104775"/>
                </a:lnTo>
                <a:lnTo>
                  <a:pt x="923925" y="95250"/>
                </a:lnTo>
                <a:lnTo>
                  <a:pt x="790575" y="95250"/>
                </a:lnTo>
                <a:lnTo>
                  <a:pt x="666750" y="114300"/>
                </a:lnTo>
                <a:lnTo>
                  <a:pt x="561975" y="133350"/>
                </a:lnTo>
                <a:lnTo>
                  <a:pt x="485775" y="171450"/>
                </a:lnTo>
                <a:lnTo>
                  <a:pt x="428625" y="219075"/>
                </a:lnTo>
                <a:lnTo>
                  <a:pt x="409575" y="247650"/>
                </a:lnTo>
                <a:lnTo>
                  <a:pt x="400050" y="276225"/>
                </a:lnTo>
                <a:lnTo>
                  <a:pt x="409575" y="276225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23"/>
          <p:cNvSpPr/>
          <p:nvPr/>
        </p:nvSpPr>
        <p:spPr>
          <a:xfrm>
            <a:off x="3877236" y="3305736"/>
            <a:ext cx="392206" cy="235324"/>
          </a:xfrm>
          <a:custGeom>
            <a:avLst/>
            <a:gdLst/>
            <a:ahLst/>
            <a:cxnLst/>
            <a:rect l="0" t="0" r="0" b="0"/>
            <a:pathLst>
              <a:path w="333375" h="200025">
                <a:moveTo>
                  <a:pt x="0" y="0"/>
                </a:moveTo>
                <a:lnTo>
                  <a:pt x="38100" y="38100"/>
                </a:lnTo>
                <a:lnTo>
                  <a:pt x="76200" y="57150"/>
                </a:lnTo>
                <a:lnTo>
                  <a:pt x="104775" y="95250"/>
                </a:lnTo>
                <a:lnTo>
                  <a:pt x="180975" y="95250"/>
                </a:lnTo>
                <a:lnTo>
                  <a:pt x="171450" y="95250"/>
                </a:lnTo>
                <a:lnTo>
                  <a:pt x="171450" y="171450"/>
                </a:lnTo>
                <a:lnTo>
                  <a:pt x="200025" y="190500"/>
                </a:lnTo>
                <a:lnTo>
                  <a:pt x="209550" y="200025"/>
                </a:lnTo>
                <a:lnTo>
                  <a:pt x="304800" y="200025"/>
                </a:lnTo>
                <a:lnTo>
                  <a:pt x="33337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24"/>
          <p:cNvSpPr/>
          <p:nvPr/>
        </p:nvSpPr>
        <p:spPr>
          <a:xfrm>
            <a:off x="4751294" y="3417795"/>
            <a:ext cx="89647" cy="190500"/>
          </a:xfrm>
          <a:custGeom>
            <a:avLst/>
            <a:gdLst/>
            <a:ahLst/>
            <a:cxnLst/>
            <a:rect l="0" t="0" r="0" b="0"/>
            <a:pathLst>
              <a:path w="76200" h="161925">
                <a:moveTo>
                  <a:pt x="0" y="161925"/>
                </a:moveTo>
                <a:lnTo>
                  <a:pt x="0" y="123825"/>
                </a:lnTo>
                <a:lnTo>
                  <a:pt x="28575" y="104775"/>
                </a:lnTo>
                <a:lnTo>
                  <a:pt x="57150" y="95250"/>
                </a:lnTo>
                <a:lnTo>
                  <a:pt x="76200" y="76200"/>
                </a:lnTo>
                <a:lnTo>
                  <a:pt x="76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25"/>
          <p:cNvSpPr/>
          <p:nvPr/>
        </p:nvSpPr>
        <p:spPr>
          <a:xfrm>
            <a:off x="7855324" y="3160059"/>
            <a:ext cx="268941" cy="67235"/>
          </a:xfrm>
          <a:custGeom>
            <a:avLst/>
            <a:gdLst/>
            <a:ahLst/>
            <a:cxnLst/>
            <a:rect l="0" t="0" r="0" b="0"/>
            <a:pathLst>
              <a:path w="228600" h="57150">
                <a:moveTo>
                  <a:pt x="228600" y="0"/>
                </a:moveTo>
                <a:lnTo>
                  <a:pt x="219075" y="38100"/>
                </a:lnTo>
                <a:lnTo>
                  <a:pt x="180975" y="38100"/>
                </a:lnTo>
                <a:lnTo>
                  <a:pt x="171450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26"/>
          <p:cNvSpPr/>
          <p:nvPr/>
        </p:nvSpPr>
        <p:spPr>
          <a:xfrm>
            <a:off x="5939118" y="3485030"/>
            <a:ext cx="291353" cy="190500"/>
          </a:xfrm>
          <a:custGeom>
            <a:avLst/>
            <a:gdLst/>
            <a:ahLst/>
            <a:cxnLst/>
            <a:rect l="0" t="0" r="0" b="0"/>
            <a:pathLst>
              <a:path w="247650" h="161925">
                <a:moveTo>
                  <a:pt x="0" y="161925"/>
                </a:moveTo>
                <a:lnTo>
                  <a:pt x="28575" y="142875"/>
                </a:lnTo>
                <a:lnTo>
                  <a:pt x="47625" y="123825"/>
                </a:lnTo>
                <a:lnTo>
                  <a:pt x="76200" y="104775"/>
                </a:lnTo>
                <a:lnTo>
                  <a:pt x="123825" y="85725"/>
                </a:lnTo>
                <a:lnTo>
                  <a:pt x="152400" y="47625"/>
                </a:lnTo>
                <a:lnTo>
                  <a:pt x="171450" y="38100"/>
                </a:lnTo>
                <a:lnTo>
                  <a:pt x="228600" y="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27"/>
          <p:cNvSpPr/>
          <p:nvPr/>
        </p:nvSpPr>
        <p:spPr>
          <a:xfrm>
            <a:off x="5132295" y="2734236"/>
            <a:ext cx="168088" cy="123265"/>
          </a:xfrm>
          <a:custGeom>
            <a:avLst/>
            <a:gdLst/>
            <a:ahLst/>
            <a:cxnLst/>
            <a:rect l="0" t="0" r="0" b="0"/>
            <a:pathLst>
              <a:path w="142875" h="104775">
                <a:moveTo>
                  <a:pt x="0" y="0"/>
                </a:moveTo>
                <a:lnTo>
                  <a:pt x="66675" y="0"/>
                </a:lnTo>
                <a:lnTo>
                  <a:pt x="76200" y="19050"/>
                </a:lnTo>
                <a:lnTo>
                  <a:pt x="95250" y="38100"/>
                </a:lnTo>
                <a:lnTo>
                  <a:pt x="104775" y="57150"/>
                </a:lnTo>
                <a:lnTo>
                  <a:pt x="142875" y="1047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28"/>
          <p:cNvSpPr/>
          <p:nvPr/>
        </p:nvSpPr>
        <p:spPr>
          <a:xfrm>
            <a:off x="6611471" y="2756648"/>
            <a:ext cx="324971" cy="190500"/>
          </a:xfrm>
          <a:custGeom>
            <a:avLst/>
            <a:gdLst/>
            <a:ahLst/>
            <a:cxnLst/>
            <a:rect l="0" t="0" r="0" b="0"/>
            <a:pathLst>
              <a:path w="276225" h="161925">
                <a:moveTo>
                  <a:pt x="0" y="0"/>
                </a:moveTo>
                <a:lnTo>
                  <a:pt x="28575" y="0"/>
                </a:lnTo>
                <a:lnTo>
                  <a:pt x="123825" y="38100"/>
                </a:lnTo>
                <a:lnTo>
                  <a:pt x="152400" y="57150"/>
                </a:lnTo>
                <a:lnTo>
                  <a:pt x="190500" y="85725"/>
                </a:lnTo>
                <a:lnTo>
                  <a:pt x="219075" y="85725"/>
                </a:lnTo>
                <a:lnTo>
                  <a:pt x="266700" y="123825"/>
                </a:lnTo>
                <a:lnTo>
                  <a:pt x="276225" y="142875"/>
                </a:lnTo>
                <a:lnTo>
                  <a:pt x="276225" y="1619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29"/>
          <p:cNvSpPr/>
          <p:nvPr/>
        </p:nvSpPr>
        <p:spPr>
          <a:xfrm>
            <a:off x="6633883" y="3541059"/>
            <a:ext cx="448235" cy="212912"/>
          </a:xfrm>
          <a:custGeom>
            <a:avLst/>
            <a:gdLst/>
            <a:ahLst/>
            <a:cxnLst/>
            <a:rect l="0" t="0" r="0" b="0"/>
            <a:pathLst>
              <a:path w="381000" h="180975">
                <a:moveTo>
                  <a:pt x="0" y="180975"/>
                </a:moveTo>
                <a:lnTo>
                  <a:pt x="9525" y="161925"/>
                </a:lnTo>
                <a:lnTo>
                  <a:pt x="57150" y="152400"/>
                </a:lnTo>
                <a:lnTo>
                  <a:pt x="123825" y="133350"/>
                </a:lnTo>
                <a:lnTo>
                  <a:pt x="171450" y="114300"/>
                </a:lnTo>
                <a:lnTo>
                  <a:pt x="228600" y="95250"/>
                </a:lnTo>
                <a:lnTo>
                  <a:pt x="257175" y="76200"/>
                </a:lnTo>
                <a:lnTo>
                  <a:pt x="276225" y="57150"/>
                </a:lnTo>
                <a:lnTo>
                  <a:pt x="304800" y="57150"/>
                </a:lnTo>
                <a:lnTo>
                  <a:pt x="323850" y="38100"/>
                </a:lnTo>
                <a:lnTo>
                  <a:pt x="333375" y="19050"/>
                </a:lnTo>
                <a:lnTo>
                  <a:pt x="371475" y="19050"/>
                </a:lnTo>
                <a:lnTo>
                  <a:pt x="3810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 30"/>
          <p:cNvSpPr/>
          <p:nvPr/>
        </p:nvSpPr>
        <p:spPr>
          <a:xfrm>
            <a:off x="2117913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66675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9625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504950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76475" y="1057275"/>
                </a:lnTo>
                <a:lnTo>
                  <a:pt x="2371725" y="1009650"/>
                </a:lnTo>
                <a:lnTo>
                  <a:pt x="2476500" y="1019175"/>
                </a:lnTo>
                <a:lnTo>
                  <a:pt x="2571750" y="1000125"/>
                </a:lnTo>
                <a:lnTo>
                  <a:pt x="2676525" y="981075"/>
                </a:lnTo>
                <a:lnTo>
                  <a:pt x="2752725" y="942975"/>
                </a:lnTo>
                <a:lnTo>
                  <a:pt x="2828925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86075" y="723900"/>
                </a:lnTo>
                <a:lnTo>
                  <a:pt x="2857500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81300" y="533400"/>
                </a:lnTo>
                <a:lnTo>
                  <a:pt x="2809875" y="485775"/>
                </a:lnTo>
                <a:lnTo>
                  <a:pt x="2819400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95575" y="323850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9825" y="247650"/>
                </a:lnTo>
                <a:lnTo>
                  <a:pt x="2305050" y="209550"/>
                </a:lnTo>
                <a:lnTo>
                  <a:pt x="2209800" y="180975"/>
                </a:lnTo>
                <a:lnTo>
                  <a:pt x="2095500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504950" y="9525"/>
                </a:lnTo>
                <a:lnTo>
                  <a:pt x="1400175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904875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81025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31"/>
          <p:cNvSpPr/>
          <p:nvPr/>
        </p:nvSpPr>
        <p:spPr>
          <a:xfrm>
            <a:off x="2263588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52400" y="200025"/>
                </a:lnTo>
                <a:lnTo>
                  <a:pt x="161925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32"/>
          <p:cNvSpPr/>
          <p:nvPr/>
        </p:nvSpPr>
        <p:spPr>
          <a:xfrm>
            <a:off x="2902324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19050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33"/>
          <p:cNvSpPr/>
          <p:nvPr/>
        </p:nvSpPr>
        <p:spPr>
          <a:xfrm>
            <a:off x="5143500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 34"/>
          <p:cNvSpPr/>
          <p:nvPr/>
        </p:nvSpPr>
        <p:spPr>
          <a:xfrm>
            <a:off x="3753971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52400" y="2857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35"/>
          <p:cNvSpPr/>
          <p:nvPr/>
        </p:nvSpPr>
        <p:spPr>
          <a:xfrm>
            <a:off x="3182471" y="4919382"/>
            <a:ext cx="112059" cy="134471"/>
          </a:xfrm>
          <a:custGeom>
            <a:avLst/>
            <a:gdLst/>
            <a:ahLst/>
            <a:cxnLst/>
            <a:rect l="0" t="0" r="0" b="0"/>
            <a:pathLst>
              <a:path w="95250" h="114300">
                <a:moveTo>
                  <a:pt x="0" y="0"/>
                </a:moveTo>
                <a:lnTo>
                  <a:pt x="38100" y="0"/>
                </a:lnTo>
                <a:lnTo>
                  <a:pt x="47625" y="19050"/>
                </a:lnTo>
                <a:lnTo>
                  <a:pt x="66675" y="38100"/>
                </a:lnTo>
                <a:lnTo>
                  <a:pt x="76200" y="57150"/>
                </a:lnTo>
                <a:lnTo>
                  <a:pt x="952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 36"/>
          <p:cNvSpPr/>
          <p:nvPr/>
        </p:nvSpPr>
        <p:spPr>
          <a:xfrm>
            <a:off x="4247030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95250" y="3810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61925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37"/>
          <p:cNvSpPr/>
          <p:nvPr/>
        </p:nvSpPr>
        <p:spPr>
          <a:xfrm>
            <a:off x="4258236" y="5804647"/>
            <a:ext cx="336176" cy="235324"/>
          </a:xfrm>
          <a:custGeom>
            <a:avLst/>
            <a:gdLst/>
            <a:ahLst/>
            <a:cxnLst/>
            <a:rect l="0" t="0" r="0" b="0"/>
            <a:pathLst>
              <a:path w="285750" h="200025">
                <a:moveTo>
                  <a:pt x="0" y="200025"/>
                </a:moveTo>
                <a:lnTo>
                  <a:pt x="9525" y="171450"/>
                </a:lnTo>
                <a:lnTo>
                  <a:pt x="47625" y="152400"/>
                </a:lnTo>
                <a:lnTo>
                  <a:pt x="95250" y="1333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28600" y="57150"/>
                </a:lnTo>
                <a:lnTo>
                  <a:pt x="247650" y="19050"/>
                </a:lnTo>
                <a:lnTo>
                  <a:pt x="276225" y="19050"/>
                </a:lnTo>
                <a:lnTo>
                  <a:pt x="2857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38"/>
          <p:cNvSpPr/>
          <p:nvPr/>
        </p:nvSpPr>
        <p:spPr>
          <a:xfrm>
            <a:off x="6667501" y="4706471"/>
            <a:ext cx="3395382" cy="1322294"/>
          </a:xfrm>
          <a:custGeom>
            <a:avLst/>
            <a:gdLst/>
            <a:ahLst/>
            <a:cxnLst/>
            <a:rect l="0" t="0" r="0" b="0"/>
            <a:pathLst>
              <a:path w="2886075" h="1123950">
                <a:moveTo>
                  <a:pt x="295275" y="304800"/>
                </a:moveTo>
                <a:lnTo>
                  <a:pt x="200025" y="333375"/>
                </a:lnTo>
                <a:lnTo>
                  <a:pt x="123825" y="371475"/>
                </a:lnTo>
                <a:lnTo>
                  <a:pt x="57150" y="419100"/>
                </a:lnTo>
                <a:lnTo>
                  <a:pt x="19050" y="476250"/>
                </a:lnTo>
                <a:lnTo>
                  <a:pt x="0" y="542925"/>
                </a:lnTo>
                <a:lnTo>
                  <a:pt x="9525" y="600075"/>
                </a:lnTo>
                <a:lnTo>
                  <a:pt x="47625" y="657225"/>
                </a:lnTo>
                <a:lnTo>
                  <a:pt x="114300" y="714375"/>
                </a:lnTo>
                <a:lnTo>
                  <a:pt x="76200" y="771525"/>
                </a:lnTo>
                <a:lnTo>
                  <a:pt x="57150" y="819150"/>
                </a:lnTo>
                <a:lnTo>
                  <a:pt x="66675" y="876300"/>
                </a:lnTo>
                <a:lnTo>
                  <a:pt x="104775" y="933450"/>
                </a:lnTo>
                <a:lnTo>
                  <a:pt x="161925" y="971550"/>
                </a:lnTo>
                <a:lnTo>
                  <a:pt x="238125" y="1009650"/>
                </a:lnTo>
                <a:lnTo>
                  <a:pt x="333375" y="1028700"/>
                </a:lnTo>
                <a:lnTo>
                  <a:pt x="428625" y="1038225"/>
                </a:lnTo>
                <a:lnTo>
                  <a:pt x="523875" y="1028700"/>
                </a:lnTo>
                <a:lnTo>
                  <a:pt x="666750" y="981075"/>
                </a:lnTo>
                <a:lnTo>
                  <a:pt x="723900" y="1028700"/>
                </a:lnTo>
                <a:lnTo>
                  <a:pt x="800100" y="1076325"/>
                </a:lnTo>
                <a:lnTo>
                  <a:pt x="895350" y="1104900"/>
                </a:lnTo>
                <a:lnTo>
                  <a:pt x="1000125" y="1114425"/>
                </a:lnTo>
                <a:lnTo>
                  <a:pt x="1104900" y="1114425"/>
                </a:lnTo>
                <a:lnTo>
                  <a:pt x="1209675" y="1104900"/>
                </a:lnTo>
                <a:lnTo>
                  <a:pt x="1304925" y="1076325"/>
                </a:lnTo>
                <a:lnTo>
                  <a:pt x="1390650" y="1028700"/>
                </a:lnTo>
                <a:lnTo>
                  <a:pt x="1495425" y="1076325"/>
                </a:lnTo>
                <a:lnTo>
                  <a:pt x="1628775" y="1104900"/>
                </a:lnTo>
                <a:lnTo>
                  <a:pt x="1752600" y="1123950"/>
                </a:lnTo>
                <a:lnTo>
                  <a:pt x="1885950" y="1123950"/>
                </a:lnTo>
                <a:lnTo>
                  <a:pt x="2019300" y="1114425"/>
                </a:lnTo>
                <a:lnTo>
                  <a:pt x="2152650" y="1095375"/>
                </a:lnTo>
                <a:lnTo>
                  <a:pt x="2266950" y="1057275"/>
                </a:lnTo>
                <a:lnTo>
                  <a:pt x="2362200" y="1009650"/>
                </a:lnTo>
                <a:lnTo>
                  <a:pt x="2466975" y="1019175"/>
                </a:lnTo>
                <a:lnTo>
                  <a:pt x="2571750" y="1000125"/>
                </a:lnTo>
                <a:lnTo>
                  <a:pt x="2667000" y="981075"/>
                </a:lnTo>
                <a:lnTo>
                  <a:pt x="2752725" y="942975"/>
                </a:lnTo>
                <a:lnTo>
                  <a:pt x="2819400" y="895350"/>
                </a:lnTo>
                <a:lnTo>
                  <a:pt x="2867025" y="847725"/>
                </a:lnTo>
                <a:lnTo>
                  <a:pt x="2886075" y="781050"/>
                </a:lnTo>
                <a:lnTo>
                  <a:pt x="2876550" y="723900"/>
                </a:lnTo>
                <a:lnTo>
                  <a:pt x="2847975" y="666750"/>
                </a:lnTo>
                <a:lnTo>
                  <a:pt x="2800350" y="609600"/>
                </a:lnTo>
                <a:lnTo>
                  <a:pt x="2724150" y="561975"/>
                </a:lnTo>
                <a:lnTo>
                  <a:pt x="2771775" y="533400"/>
                </a:lnTo>
                <a:lnTo>
                  <a:pt x="2809875" y="485775"/>
                </a:lnTo>
                <a:lnTo>
                  <a:pt x="2809875" y="438150"/>
                </a:lnTo>
                <a:lnTo>
                  <a:pt x="2790825" y="390525"/>
                </a:lnTo>
                <a:lnTo>
                  <a:pt x="2752725" y="352425"/>
                </a:lnTo>
                <a:lnTo>
                  <a:pt x="2619375" y="295275"/>
                </a:lnTo>
                <a:lnTo>
                  <a:pt x="2533650" y="295275"/>
                </a:lnTo>
                <a:lnTo>
                  <a:pt x="2476500" y="304800"/>
                </a:lnTo>
                <a:lnTo>
                  <a:pt x="2400300" y="247650"/>
                </a:lnTo>
                <a:lnTo>
                  <a:pt x="2305050" y="209550"/>
                </a:lnTo>
                <a:lnTo>
                  <a:pt x="2200275" y="180975"/>
                </a:lnTo>
                <a:lnTo>
                  <a:pt x="2085975" y="161925"/>
                </a:lnTo>
                <a:lnTo>
                  <a:pt x="1971675" y="161925"/>
                </a:lnTo>
                <a:lnTo>
                  <a:pt x="1857375" y="171450"/>
                </a:lnTo>
                <a:lnTo>
                  <a:pt x="1809750" y="190500"/>
                </a:lnTo>
                <a:lnTo>
                  <a:pt x="1762125" y="133350"/>
                </a:lnTo>
                <a:lnTo>
                  <a:pt x="1695450" y="76200"/>
                </a:lnTo>
                <a:lnTo>
                  <a:pt x="1609725" y="38100"/>
                </a:lnTo>
                <a:lnTo>
                  <a:pt x="1495425" y="9525"/>
                </a:lnTo>
                <a:lnTo>
                  <a:pt x="1390650" y="0"/>
                </a:lnTo>
                <a:lnTo>
                  <a:pt x="1285875" y="0"/>
                </a:lnTo>
                <a:lnTo>
                  <a:pt x="1181100" y="19050"/>
                </a:lnTo>
                <a:lnTo>
                  <a:pt x="1085850" y="47625"/>
                </a:lnTo>
                <a:lnTo>
                  <a:pt x="1000125" y="85725"/>
                </a:lnTo>
                <a:lnTo>
                  <a:pt x="933450" y="142875"/>
                </a:lnTo>
                <a:lnTo>
                  <a:pt x="895350" y="190500"/>
                </a:lnTo>
                <a:lnTo>
                  <a:pt x="838200" y="142875"/>
                </a:lnTo>
                <a:lnTo>
                  <a:pt x="762000" y="123825"/>
                </a:lnTo>
                <a:lnTo>
                  <a:pt x="666750" y="104775"/>
                </a:lnTo>
                <a:lnTo>
                  <a:pt x="571500" y="104775"/>
                </a:lnTo>
                <a:lnTo>
                  <a:pt x="485775" y="123825"/>
                </a:lnTo>
                <a:lnTo>
                  <a:pt x="409575" y="152400"/>
                </a:lnTo>
                <a:lnTo>
                  <a:pt x="352425" y="190500"/>
                </a:lnTo>
                <a:lnTo>
                  <a:pt x="314325" y="238125"/>
                </a:lnTo>
                <a:lnTo>
                  <a:pt x="295275" y="276225"/>
                </a:lnTo>
                <a:lnTo>
                  <a:pt x="295275" y="3048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39"/>
          <p:cNvSpPr/>
          <p:nvPr/>
        </p:nvSpPr>
        <p:spPr>
          <a:xfrm>
            <a:off x="6813176" y="5546913"/>
            <a:ext cx="291353" cy="257735"/>
          </a:xfrm>
          <a:custGeom>
            <a:avLst/>
            <a:gdLst/>
            <a:ahLst/>
            <a:cxnLst/>
            <a:rect l="0" t="0" r="0" b="0"/>
            <a:pathLst>
              <a:path w="247650" h="219075">
                <a:moveTo>
                  <a:pt x="0" y="0"/>
                </a:moveTo>
                <a:lnTo>
                  <a:pt x="28575" y="38100"/>
                </a:lnTo>
                <a:lnTo>
                  <a:pt x="57150" y="57150"/>
                </a:lnTo>
                <a:lnTo>
                  <a:pt x="76200" y="95250"/>
                </a:lnTo>
                <a:lnTo>
                  <a:pt x="133350" y="95250"/>
                </a:lnTo>
                <a:lnTo>
                  <a:pt x="123825" y="95250"/>
                </a:lnTo>
                <a:lnTo>
                  <a:pt x="123825" y="180975"/>
                </a:lnTo>
                <a:lnTo>
                  <a:pt x="142875" y="200025"/>
                </a:lnTo>
                <a:lnTo>
                  <a:pt x="152400" y="219075"/>
                </a:lnTo>
                <a:lnTo>
                  <a:pt x="228600" y="219075"/>
                </a:lnTo>
                <a:lnTo>
                  <a:pt x="24765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 40"/>
          <p:cNvSpPr/>
          <p:nvPr/>
        </p:nvSpPr>
        <p:spPr>
          <a:xfrm>
            <a:off x="7440706" y="5658971"/>
            <a:ext cx="67235" cy="212912"/>
          </a:xfrm>
          <a:custGeom>
            <a:avLst/>
            <a:gdLst/>
            <a:ahLst/>
            <a:cxnLst/>
            <a:rect l="0" t="0" r="0" b="0"/>
            <a:pathLst>
              <a:path w="57150" h="180975">
                <a:moveTo>
                  <a:pt x="0" y="180975"/>
                </a:moveTo>
                <a:lnTo>
                  <a:pt x="0" y="142875"/>
                </a:lnTo>
                <a:lnTo>
                  <a:pt x="28575" y="123825"/>
                </a:lnTo>
                <a:lnTo>
                  <a:pt x="47625" y="104775"/>
                </a:lnTo>
                <a:lnTo>
                  <a:pt x="57150" y="85725"/>
                </a:lnTo>
                <a:lnTo>
                  <a:pt x="571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41"/>
          <p:cNvSpPr/>
          <p:nvPr/>
        </p:nvSpPr>
        <p:spPr>
          <a:xfrm>
            <a:off x="9693088" y="5378824"/>
            <a:ext cx="201706" cy="67235"/>
          </a:xfrm>
          <a:custGeom>
            <a:avLst/>
            <a:gdLst/>
            <a:ahLst/>
            <a:cxnLst/>
            <a:rect l="0" t="0" r="0" b="0"/>
            <a:pathLst>
              <a:path w="171450" h="57150">
                <a:moveTo>
                  <a:pt x="171450" y="0"/>
                </a:moveTo>
                <a:lnTo>
                  <a:pt x="161925" y="38100"/>
                </a:lnTo>
                <a:lnTo>
                  <a:pt x="133350" y="38100"/>
                </a:lnTo>
                <a:lnTo>
                  <a:pt x="123825" y="57150"/>
                </a:lnTo>
                <a:lnTo>
                  <a:pt x="0" y="571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 42"/>
          <p:cNvSpPr/>
          <p:nvPr/>
        </p:nvSpPr>
        <p:spPr>
          <a:xfrm>
            <a:off x="8303559" y="5726206"/>
            <a:ext cx="212912" cy="212912"/>
          </a:xfrm>
          <a:custGeom>
            <a:avLst/>
            <a:gdLst/>
            <a:ahLst/>
            <a:cxnLst/>
            <a:rect l="0" t="0" r="0" b="0"/>
            <a:pathLst>
              <a:path w="180975" h="180975">
                <a:moveTo>
                  <a:pt x="0" y="180975"/>
                </a:moveTo>
                <a:lnTo>
                  <a:pt x="28575" y="161925"/>
                </a:lnTo>
                <a:lnTo>
                  <a:pt x="38100" y="142875"/>
                </a:lnTo>
                <a:lnTo>
                  <a:pt x="57150" y="123825"/>
                </a:lnTo>
                <a:lnTo>
                  <a:pt x="95250" y="104775"/>
                </a:lnTo>
                <a:lnTo>
                  <a:pt x="123825" y="47625"/>
                </a:lnTo>
                <a:lnTo>
                  <a:pt x="171450" y="0"/>
                </a:lnTo>
                <a:lnTo>
                  <a:pt x="18097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7720853" y="4919382"/>
            <a:ext cx="123265" cy="134471"/>
          </a:xfrm>
          <a:custGeom>
            <a:avLst/>
            <a:gdLst/>
            <a:ahLst/>
            <a:cxnLst/>
            <a:rect l="0" t="0" r="0" b="0"/>
            <a:pathLst>
              <a:path w="104775" h="114300">
                <a:moveTo>
                  <a:pt x="0" y="0"/>
                </a:moveTo>
                <a:lnTo>
                  <a:pt x="47625" y="0"/>
                </a:lnTo>
                <a:lnTo>
                  <a:pt x="104775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 44"/>
          <p:cNvSpPr/>
          <p:nvPr/>
        </p:nvSpPr>
        <p:spPr>
          <a:xfrm>
            <a:off x="8796618" y="4941794"/>
            <a:ext cx="235324" cy="201706"/>
          </a:xfrm>
          <a:custGeom>
            <a:avLst/>
            <a:gdLst/>
            <a:ahLst/>
            <a:cxnLst/>
            <a:rect l="0" t="0" r="0" b="0"/>
            <a:pathLst>
              <a:path w="200025" h="171450">
                <a:moveTo>
                  <a:pt x="0" y="0"/>
                </a:moveTo>
                <a:lnTo>
                  <a:pt x="19050" y="0"/>
                </a:lnTo>
                <a:lnTo>
                  <a:pt x="57150" y="19050"/>
                </a:lnTo>
                <a:lnTo>
                  <a:pt x="114300" y="57150"/>
                </a:lnTo>
                <a:lnTo>
                  <a:pt x="133350" y="95250"/>
                </a:lnTo>
                <a:lnTo>
                  <a:pt x="152400" y="95250"/>
                </a:lnTo>
                <a:lnTo>
                  <a:pt x="190500" y="133350"/>
                </a:lnTo>
                <a:lnTo>
                  <a:pt x="200025" y="152400"/>
                </a:lnTo>
                <a:lnTo>
                  <a:pt x="200025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45"/>
          <p:cNvSpPr/>
          <p:nvPr/>
        </p:nvSpPr>
        <p:spPr>
          <a:xfrm>
            <a:off x="8807824" y="5804647"/>
            <a:ext cx="324971" cy="235324"/>
          </a:xfrm>
          <a:custGeom>
            <a:avLst/>
            <a:gdLst/>
            <a:ahLst/>
            <a:cxnLst/>
            <a:rect l="0" t="0" r="0" b="0"/>
            <a:pathLst>
              <a:path w="276225" h="200025">
                <a:moveTo>
                  <a:pt x="0" y="200025"/>
                </a:moveTo>
                <a:lnTo>
                  <a:pt x="9525" y="171450"/>
                </a:lnTo>
                <a:lnTo>
                  <a:pt x="123825" y="114300"/>
                </a:lnTo>
                <a:lnTo>
                  <a:pt x="171450" y="95250"/>
                </a:lnTo>
                <a:lnTo>
                  <a:pt x="190500" y="76200"/>
                </a:lnTo>
                <a:lnTo>
                  <a:pt x="200025" y="57150"/>
                </a:lnTo>
                <a:lnTo>
                  <a:pt x="219075" y="57150"/>
                </a:lnTo>
                <a:lnTo>
                  <a:pt x="238125" y="38100"/>
                </a:lnTo>
                <a:lnTo>
                  <a:pt x="247650" y="19050"/>
                </a:lnTo>
                <a:lnTo>
                  <a:pt x="266700" y="19050"/>
                </a:lnTo>
                <a:lnTo>
                  <a:pt x="2762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46"/>
          <p:cNvSpPr/>
          <p:nvPr/>
        </p:nvSpPr>
        <p:spPr>
          <a:xfrm>
            <a:off x="3395383" y="6196853"/>
            <a:ext cx="448235" cy="1008529"/>
          </a:xfrm>
          <a:custGeom>
            <a:avLst/>
            <a:gdLst/>
            <a:ahLst/>
            <a:cxnLst/>
            <a:rect l="0" t="0" r="0" b="0"/>
            <a:pathLst>
              <a:path w="381000" h="857250">
                <a:moveTo>
                  <a:pt x="381000" y="0"/>
                </a:moveTo>
                <a:lnTo>
                  <a:pt x="285750" y="676275"/>
                </a:lnTo>
                <a:lnTo>
                  <a:pt x="352425" y="676275"/>
                </a:lnTo>
                <a:lnTo>
                  <a:pt x="200025" y="857250"/>
                </a:lnTo>
                <a:lnTo>
                  <a:pt x="38100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81000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47"/>
          <p:cNvSpPr/>
          <p:nvPr/>
        </p:nvSpPr>
        <p:spPr>
          <a:xfrm>
            <a:off x="3395383" y="6107206"/>
            <a:ext cx="448235" cy="89647"/>
          </a:xfrm>
          <a:custGeom>
            <a:avLst/>
            <a:gdLst/>
            <a:ahLst/>
            <a:cxnLst/>
            <a:rect l="0" t="0" r="0" b="0"/>
            <a:pathLst>
              <a:path w="381000" h="76200">
                <a:moveTo>
                  <a:pt x="0" y="76200"/>
                </a:moveTo>
                <a:lnTo>
                  <a:pt x="0" y="0"/>
                </a:lnTo>
                <a:lnTo>
                  <a:pt x="381000" y="0"/>
                </a:lnTo>
                <a:lnTo>
                  <a:pt x="3810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48"/>
          <p:cNvSpPr/>
          <p:nvPr/>
        </p:nvSpPr>
        <p:spPr>
          <a:xfrm>
            <a:off x="3731560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9525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9"/>
          <p:cNvSpPr/>
          <p:nvPr/>
        </p:nvSpPr>
        <p:spPr>
          <a:xfrm>
            <a:off x="3440206" y="6902824"/>
            <a:ext cx="67235" cy="89647"/>
          </a:xfrm>
          <a:custGeom>
            <a:avLst/>
            <a:gdLst/>
            <a:ahLst/>
            <a:cxnLst/>
            <a:rect l="0" t="0" r="0" b="0"/>
            <a:pathLst>
              <a:path w="57150" h="76200">
                <a:moveTo>
                  <a:pt x="57150" y="76200"/>
                </a:moveTo>
                <a:lnTo>
                  <a:pt x="47625" y="0"/>
                </a:lnTo>
                <a:lnTo>
                  <a:pt x="0" y="0"/>
                </a:lnTo>
                <a:lnTo>
                  <a:pt x="0" y="76200"/>
                </a:lnTo>
                <a:lnTo>
                  <a:pt x="5715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 50"/>
          <p:cNvSpPr/>
          <p:nvPr/>
        </p:nvSpPr>
        <p:spPr>
          <a:xfrm>
            <a:off x="3014383" y="7463118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51"/>
          <p:cNvSpPr/>
          <p:nvPr/>
        </p:nvSpPr>
        <p:spPr>
          <a:xfrm>
            <a:off x="2924735" y="755276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 52"/>
          <p:cNvSpPr/>
          <p:nvPr/>
        </p:nvSpPr>
        <p:spPr>
          <a:xfrm>
            <a:off x="3597089" y="726141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53"/>
          <p:cNvSpPr/>
          <p:nvPr/>
        </p:nvSpPr>
        <p:spPr>
          <a:xfrm>
            <a:off x="3507442" y="7351059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47625"/>
                </a:lnTo>
                <a:lnTo>
                  <a:pt x="200025" y="57150"/>
                </a:lnTo>
                <a:lnTo>
                  <a:pt x="228600" y="161925"/>
                </a:lnTo>
                <a:lnTo>
                  <a:pt x="238125" y="171450"/>
                </a:lnTo>
                <a:lnTo>
                  <a:pt x="238125" y="180975"/>
                </a:lnTo>
                <a:lnTo>
                  <a:pt x="228600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4"/>
          <p:cNvSpPr/>
          <p:nvPr/>
        </p:nvSpPr>
        <p:spPr>
          <a:xfrm>
            <a:off x="3978089" y="7530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 55"/>
          <p:cNvSpPr/>
          <p:nvPr/>
        </p:nvSpPr>
        <p:spPr>
          <a:xfrm>
            <a:off x="3888442" y="7620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200025" y="47625"/>
                </a:lnTo>
                <a:lnTo>
                  <a:pt x="200025" y="66675"/>
                </a:lnTo>
                <a:lnTo>
                  <a:pt x="238125" y="161925"/>
                </a:lnTo>
                <a:lnTo>
                  <a:pt x="238125" y="180975"/>
                </a:lnTo>
                <a:lnTo>
                  <a:pt x="228600" y="19050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61925" y="247650"/>
                </a:lnTo>
                <a:lnTo>
                  <a:pt x="161925" y="390525"/>
                </a:lnTo>
                <a:lnTo>
                  <a:pt x="152400" y="390525"/>
                </a:lnTo>
                <a:lnTo>
                  <a:pt x="152400" y="400050"/>
                </a:lnTo>
                <a:lnTo>
                  <a:pt x="123825" y="4000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400050"/>
                </a:lnTo>
                <a:lnTo>
                  <a:pt x="85725" y="400050"/>
                </a:lnTo>
                <a:lnTo>
                  <a:pt x="85725" y="247650"/>
                </a:lnTo>
                <a:lnTo>
                  <a:pt x="28575" y="247650"/>
                </a:lnTo>
                <a:lnTo>
                  <a:pt x="76200" y="57150"/>
                </a:lnTo>
                <a:lnTo>
                  <a:pt x="28575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9525" y="171450"/>
                </a:lnTo>
                <a:lnTo>
                  <a:pt x="9525" y="161925"/>
                </a:lnTo>
                <a:lnTo>
                  <a:pt x="38100" y="57150"/>
                </a:lnTo>
                <a:lnTo>
                  <a:pt x="47625" y="38100"/>
                </a:lnTo>
                <a:lnTo>
                  <a:pt x="66675" y="19050"/>
                </a:lnTo>
                <a:lnTo>
                  <a:pt x="66675" y="9525"/>
                </a:lnTo>
                <a:lnTo>
                  <a:pt x="85725" y="9525"/>
                </a:lnTo>
                <a:lnTo>
                  <a:pt x="85725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56"/>
          <p:cNvSpPr/>
          <p:nvPr/>
        </p:nvSpPr>
        <p:spPr>
          <a:xfrm>
            <a:off x="2667001" y="7317442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57"/>
          <p:cNvSpPr/>
          <p:nvPr/>
        </p:nvSpPr>
        <p:spPr>
          <a:xfrm>
            <a:off x="2577354" y="7407088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42875" y="0"/>
                </a:moveTo>
                <a:lnTo>
                  <a:pt x="161925" y="0"/>
                </a:lnTo>
                <a:lnTo>
                  <a:pt x="190500" y="28575"/>
                </a:lnTo>
                <a:lnTo>
                  <a:pt x="190500" y="38100"/>
                </a:lnTo>
                <a:lnTo>
                  <a:pt x="200025" y="57150"/>
                </a:lnTo>
                <a:lnTo>
                  <a:pt x="228600" y="152400"/>
                </a:lnTo>
                <a:lnTo>
                  <a:pt x="238125" y="161925"/>
                </a:lnTo>
                <a:lnTo>
                  <a:pt x="238125" y="171450"/>
                </a:lnTo>
                <a:lnTo>
                  <a:pt x="228600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161925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33350" y="400050"/>
                </a:lnTo>
                <a:lnTo>
                  <a:pt x="133350" y="390525"/>
                </a:lnTo>
                <a:lnTo>
                  <a:pt x="123825" y="390525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85725" y="400050"/>
                </a:lnTo>
                <a:lnTo>
                  <a:pt x="85725" y="390525"/>
                </a:lnTo>
                <a:lnTo>
                  <a:pt x="76200" y="390525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61925"/>
                </a:lnTo>
                <a:lnTo>
                  <a:pt x="9525" y="152400"/>
                </a:lnTo>
                <a:lnTo>
                  <a:pt x="38100" y="57150"/>
                </a:lnTo>
                <a:lnTo>
                  <a:pt x="47625" y="38100"/>
                </a:lnTo>
                <a:lnTo>
                  <a:pt x="47625" y="28575"/>
                </a:lnTo>
                <a:lnTo>
                  <a:pt x="66675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8"/>
          <p:cNvSpPr/>
          <p:nvPr/>
        </p:nvSpPr>
        <p:spPr>
          <a:xfrm>
            <a:off x="3294530" y="7351059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9"/>
          <p:cNvSpPr/>
          <p:nvPr/>
        </p:nvSpPr>
        <p:spPr>
          <a:xfrm>
            <a:off x="3238500" y="7440707"/>
            <a:ext cx="212912" cy="459441"/>
          </a:xfrm>
          <a:custGeom>
            <a:avLst/>
            <a:gdLst/>
            <a:ahLst/>
            <a:cxnLst/>
            <a:rect l="0" t="0" r="0" b="0"/>
            <a:pathLst>
              <a:path w="180975" h="390525">
                <a:moveTo>
                  <a:pt x="133350" y="0"/>
                </a:moveTo>
                <a:lnTo>
                  <a:pt x="152400" y="0"/>
                </a:lnTo>
                <a:lnTo>
                  <a:pt x="152400" y="9525"/>
                </a:lnTo>
                <a:lnTo>
                  <a:pt x="161925" y="9525"/>
                </a:lnTo>
                <a:lnTo>
                  <a:pt x="171450" y="19050"/>
                </a:lnTo>
                <a:lnTo>
                  <a:pt x="180975" y="19050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371475"/>
                </a:lnTo>
                <a:lnTo>
                  <a:pt x="95250" y="371475"/>
                </a:lnTo>
                <a:lnTo>
                  <a:pt x="95250" y="190500"/>
                </a:lnTo>
                <a:lnTo>
                  <a:pt x="85725" y="190500"/>
                </a:lnTo>
                <a:lnTo>
                  <a:pt x="95250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66675" y="381000"/>
                </a:lnTo>
                <a:lnTo>
                  <a:pt x="66675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28575" y="66675"/>
                </a:lnTo>
                <a:lnTo>
                  <a:pt x="28575" y="190500"/>
                </a:lnTo>
                <a:lnTo>
                  <a:pt x="9525" y="190500"/>
                </a:lnTo>
                <a:lnTo>
                  <a:pt x="0" y="180975"/>
                </a:lnTo>
                <a:lnTo>
                  <a:pt x="0" y="28575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0"/>
          <p:cNvSpPr/>
          <p:nvPr/>
        </p:nvSpPr>
        <p:spPr>
          <a:xfrm>
            <a:off x="2924736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1"/>
          <p:cNvSpPr/>
          <p:nvPr/>
        </p:nvSpPr>
        <p:spPr>
          <a:xfrm>
            <a:off x="2868706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80975"/>
                </a:lnTo>
                <a:lnTo>
                  <a:pt x="180975" y="190500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52400" y="180975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33350" y="381000"/>
                </a:lnTo>
                <a:lnTo>
                  <a:pt x="133350" y="390525"/>
                </a:lnTo>
                <a:lnTo>
                  <a:pt x="114300" y="390525"/>
                </a:lnTo>
                <a:lnTo>
                  <a:pt x="114300" y="381000"/>
                </a:lnTo>
                <a:lnTo>
                  <a:pt x="104775" y="381000"/>
                </a:lnTo>
                <a:lnTo>
                  <a:pt x="104775" y="190500"/>
                </a:lnTo>
                <a:lnTo>
                  <a:pt x="85725" y="190500"/>
                </a:lnTo>
                <a:lnTo>
                  <a:pt x="85725" y="381000"/>
                </a:lnTo>
                <a:lnTo>
                  <a:pt x="76200" y="390525"/>
                </a:lnTo>
                <a:lnTo>
                  <a:pt x="57150" y="390525"/>
                </a:lnTo>
                <a:lnTo>
                  <a:pt x="57150" y="381000"/>
                </a:lnTo>
                <a:lnTo>
                  <a:pt x="47625" y="381000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28575" y="180975"/>
                </a:lnTo>
                <a:lnTo>
                  <a:pt x="28575" y="190500"/>
                </a:lnTo>
                <a:lnTo>
                  <a:pt x="9525" y="190500"/>
                </a:lnTo>
                <a:lnTo>
                  <a:pt x="9525" y="180975"/>
                </a:lnTo>
                <a:lnTo>
                  <a:pt x="0" y="171450"/>
                </a:lnTo>
                <a:lnTo>
                  <a:pt x="0" y="47625"/>
                </a:lnTo>
                <a:lnTo>
                  <a:pt x="9525" y="476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381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2"/>
          <p:cNvSpPr/>
          <p:nvPr/>
        </p:nvSpPr>
        <p:spPr>
          <a:xfrm>
            <a:off x="3473824" y="728382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3"/>
          <p:cNvSpPr/>
          <p:nvPr/>
        </p:nvSpPr>
        <p:spPr>
          <a:xfrm>
            <a:off x="3417794" y="7373471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71450" y="0"/>
                </a:lnTo>
                <a:lnTo>
                  <a:pt x="180975" y="9525"/>
                </a:lnTo>
                <a:lnTo>
                  <a:pt x="180975" y="28575"/>
                </a:lnTo>
                <a:lnTo>
                  <a:pt x="190500" y="38100"/>
                </a:lnTo>
                <a:lnTo>
                  <a:pt x="190500" y="171450"/>
                </a:lnTo>
                <a:lnTo>
                  <a:pt x="180975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71475"/>
                </a:lnTo>
                <a:lnTo>
                  <a:pt x="133350" y="371475"/>
                </a:lnTo>
                <a:lnTo>
                  <a:pt x="133350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57150" y="371475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71450"/>
                </a:lnTo>
                <a:lnTo>
                  <a:pt x="28575" y="180975"/>
                </a:lnTo>
                <a:lnTo>
                  <a:pt x="9525" y="18097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38100"/>
                </a:lnTo>
                <a:lnTo>
                  <a:pt x="9525" y="28575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4"/>
          <p:cNvSpPr/>
          <p:nvPr/>
        </p:nvSpPr>
        <p:spPr>
          <a:xfrm>
            <a:off x="3765177" y="746311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5"/>
          <p:cNvSpPr/>
          <p:nvPr/>
        </p:nvSpPr>
        <p:spPr>
          <a:xfrm>
            <a:off x="3709147" y="7552765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133350" y="0"/>
                </a:moveTo>
                <a:lnTo>
                  <a:pt x="161925" y="0"/>
                </a:lnTo>
                <a:lnTo>
                  <a:pt x="171450" y="9525"/>
                </a:lnTo>
                <a:lnTo>
                  <a:pt x="180975" y="9525"/>
                </a:lnTo>
                <a:lnTo>
                  <a:pt x="180975" y="19050"/>
                </a:lnTo>
                <a:lnTo>
                  <a:pt x="190500" y="28575"/>
                </a:lnTo>
                <a:lnTo>
                  <a:pt x="190500" y="180975"/>
                </a:lnTo>
                <a:lnTo>
                  <a:pt x="161925" y="180975"/>
                </a:lnTo>
                <a:lnTo>
                  <a:pt x="152400" y="171450"/>
                </a:lnTo>
                <a:lnTo>
                  <a:pt x="152400" y="66675"/>
                </a:lnTo>
                <a:lnTo>
                  <a:pt x="142875" y="66675"/>
                </a:lnTo>
                <a:lnTo>
                  <a:pt x="142875" y="381000"/>
                </a:lnTo>
                <a:lnTo>
                  <a:pt x="114300" y="381000"/>
                </a:lnTo>
                <a:lnTo>
                  <a:pt x="104775" y="371475"/>
                </a:lnTo>
                <a:lnTo>
                  <a:pt x="104775" y="180975"/>
                </a:lnTo>
                <a:lnTo>
                  <a:pt x="85725" y="180975"/>
                </a:lnTo>
                <a:lnTo>
                  <a:pt x="85725" y="381000"/>
                </a:lnTo>
                <a:lnTo>
                  <a:pt x="57150" y="381000"/>
                </a:lnTo>
                <a:lnTo>
                  <a:pt x="47625" y="371475"/>
                </a:lnTo>
                <a:lnTo>
                  <a:pt x="47625" y="66675"/>
                </a:lnTo>
                <a:lnTo>
                  <a:pt x="38100" y="66675"/>
                </a:lnTo>
                <a:lnTo>
                  <a:pt x="38100" y="180975"/>
                </a:lnTo>
                <a:lnTo>
                  <a:pt x="9525" y="180975"/>
                </a:lnTo>
                <a:lnTo>
                  <a:pt x="0" y="171450"/>
                </a:lnTo>
                <a:lnTo>
                  <a:pt x="0" y="38100"/>
                </a:lnTo>
                <a:lnTo>
                  <a:pt x="9525" y="38100"/>
                </a:lnTo>
                <a:lnTo>
                  <a:pt x="9525" y="19050"/>
                </a:lnTo>
                <a:lnTo>
                  <a:pt x="19050" y="9525"/>
                </a:lnTo>
                <a:lnTo>
                  <a:pt x="28575" y="9525"/>
                </a:lnTo>
                <a:lnTo>
                  <a:pt x="28575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6"/>
          <p:cNvSpPr/>
          <p:nvPr/>
        </p:nvSpPr>
        <p:spPr>
          <a:xfrm>
            <a:off x="2823882" y="7407089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7"/>
          <p:cNvSpPr/>
          <p:nvPr/>
        </p:nvSpPr>
        <p:spPr>
          <a:xfrm>
            <a:off x="2745441" y="7496735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133350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80975" y="19050"/>
                </a:lnTo>
                <a:lnTo>
                  <a:pt x="180975" y="28575"/>
                </a:lnTo>
                <a:lnTo>
                  <a:pt x="190500" y="47625"/>
                </a:lnTo>
                <a:lnTo>
                  <a:pt x="190500" y="57150"/>
                </a:lnTo>
                <a:lnTo>
                  <a:pt x="228600" y="161925"/>
                </a:lnTo>
                <a:lnTo>
                  <a:pt x="228600" y="180975"/>
                </a:lnTo>
                <a:lnTo>
                  <a:pt x="219075" y="180975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09550" y="180975"/>
                </a:lnTo>
                <a:lnTo>
                  <a:pt x="209550" y="171450"/>
                </a:lnTo>
                <a:lnTo>
                  <a:pt x="200025" y="171450"/>
                </a:lnTo>
                <a:lnTo>
                  <a:pt x="161925" y="57150"/>
                </a:lnTo>
                <a:lnTo>
                  <a:pt x="152400" y="57150"/>
                </a:lnTo>
                <a:lnTo>
                  <a:pt x="209550" y="247650"/>
                </a:lnTo>
                <a:lnTo>
                  <a:pt x="152400" y="247650"/>
                </a:lnTo>
                <a:lnTo>
                  <a:pt x="152400" y="390525"/>
                </a:lnTo>
                <a:lnTo>
                  <a:pt x="142875" y="390525"/>
                </a:lnTo>
                <a:lnTo>
                  <a:pt x="142875" y="400050"/>
                </a:lnTo>
                <a:lnTo>
                  <a:pt x="123825" y="400050"/>
                </a:lnTo>
                <a:lnTo>
                  <a:pt x="123825" y="390525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04775" y="247650"/>
                </a:lnTo>
                <a:lnTo>
                  <a:pt x="114300" y="247650"/>
                </a:lnTo>
                <a:lnTo>
                  <a:pt x="114300" y="381000"/>
                </a:lnTo>
                <a:lnTo>
                  <a:pt x="104775" y="390525"/>
                </a:lnTo>
                <a:lnTo>
                  <a:pt x="104775" y="400050"/>
                </a:lnTo>
                <a:lnTo>
                  <a:pt x="76200" y="400050"/>
                </a:lnTo>
                <a:lnTo>
                  <a:pt x="76200" y="247650"/>
                </a:lnTo>
                <a:lnTo>
                  <a:pt x="19050" y="247650"/>
                </a:lnTo>
                <a:lnTo>
                  <a:pt x="76200" y="57150"/>
                </a:lnTo>
                <a:lnTo>
                  <a:pt x="66675" y="57150"/>
                </a:lnTo>
                <a:lnTo>
                  <a:pt x="28575" y="171450"/>
                </a:lnTo>
                <a:lnTo>
                  <a:pt x="19050" y="171450"/>
                </a:lnTo>
                <a:lnTo>
                  <a:pt x="19050" y="180975"/>
                </a:lnTo>
                <a:lnTo>
                  <a:pt x="0" y="180975"/>
                </a:lnTo>
                <a:lnTo>
                  <a:pt x="0" y="152400"/>
                </a:lnTo>
                <a:lnTo>
                  <a:pt x="28575" y="57150"/>
                </a:lnTo>
                <a:lnTo>
                  <a:pt x="38100" y="38100"/>
                </a:lnTo>
                <a:lnTo>
                  <a:pt x="47625" y="28575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9525"/>
                </a:lnTo>
                <a:lnTo>
                  <a:pt x="76200" y="9525"/>
                </a:lnTo>
                <a:lnTo>
                  <a:pt x="76200" y="0"/>
                </a:lnTo>
                <a:lnTo>
                  <a:pt x="1333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68"/>
          <p:cNvSpPr/>
          <p:nvPr/>
        </p:nvSpPr>
        <p:spPr>
          <a:xfrm>
            <a:off x="3899648" y="7317441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 69"/>
          <p:cNvSpPr/>
          <p:nvPr/>
        </p:nvSpPr>
        <p:spPr>
          <a:xfrm>
            <a:off x="3843618" y="7407088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123825" y="0"/>
                </a:moveTo>
                <a:lnTo>
                  <a:pt x="152400" y="0"/>
                </a:lnTo>
                <a:lnTo>
                  <a:pt x="161925" y="9525"/>
                </a:lnTo>
                <a:lnTo>
                  <a:pt x="171450" y="9525"/>
                </a:lnTo>
                <a:lnTo>
                  <a:pt x="171450" y="19050"/>
                </a:lnTo>
                <a:lnTo>
                  <a:pt x="180975" y="28575"/>
                </a:lnTo>
                <a:lnTo>
                  <a:pt x="180975" y="180975"/>
                </a:lnTo>
                <a:lnTo>
                  <a:pt x="152400" y="180975"/>
                </a:lnTo>
                <a:lnTo>
                  <a:pt x="152400" y="171450"/>
                </a:lnTo>
                <a:lnTo>
                  <a:pt x="142875" y="66675"/>
                </a:lnTo>
                <a:lnTo>
                  <a:pt x="142875" y="352425"/>
                </a:lnTo>
                <a:lnTo>
                  <a:pt x="133350" y="361950"/>
                </a:lnTo>
                <a:lnTo>
                  <a:pt x="133350" y="381000"/>
                </a:lnTo>
                <a:lnTo>
                  <a:pt x="104775" y="381000"/>
                </a:lnTo>
                <a:lnTo>
                  <a:pt x="95250" y="3714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85725" y="361950"/>
                </a:lnTo>
                <a:lnTo>
                  <a:pt x="76200" y="361950"/>
                </a:lnTo>
                <a:lnTo>
                  <a:pt x="76200" y="381000"/>
                </a:lnTo>
                <a:lnTo>
                  <a:pt x="47625" y="381000"/>
                </a:lnTo>
                <a:lnTo>
                  <a:pt x="38100" y="371475"/>
                </a:lnTo>
                <a:lnTo>
                  <a:pt x="38100" y="66675"/>
                </a:lnTo>
                <a:lnTo>
                  <a:pt x="28575" y="66675"/>
                </a:lnTo>
                <a:lnTo>
                  <a:pt x="28575" y="180975"/>
                </a:lnTo>
                <a:lnTo>
                  <a:pt x="0" y="180975"/>
                </a:lnTo>
                <a:lnTo>
                  <a:pt x="0" y="19050"/>
                </a:lnTo>
                <a:lnTo>
                  <a:pt x="9525" y="19050"/>
                </a:lnTo>
                <a:lnTo>
                  <a:pt x="9525" y="9525"/>
                </a:lnTo>
                <a:lnTo>
                  <a:pt x="19050" y="9525"/>
                </a:lnTo>
                <a:lnTo>
                  <a:pt x="19050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 70"/>
          <p:cNvSpPr/>
          <p:nvPr/>
        </p:nvSpPr>
        <p:spPr>
          <a:xfrm>
            <a:off x="4134971" y="7485530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 71"/>
          <p:cNvSpPr/>
          <p:nvPr/>
        </p:nvSpPr>
        <p:spPr>
          <a:xfrm>
            <a:off x="4045324" y="7563971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38100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57175"/>
                </a:lnTo>
                <a:lnTo>
                  <a:pt x="76200" y="257175"/>
                </a:lnTo>
                <a:lnTo>
                  <a:pt x="76200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57175"/>
                </a:lnTo>
                <a:lnTo>
                  <a:pt x="123825" y="257175"/>
                </a:lnTo>
                <a:lnTo>
                  <a:pt x="114300" y="257175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57175"/>
                </a:lnTo>
                <a:lnTo>
                  <a:pt x="209550" y="257175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19075" y="190500"/>
                </a:lnTo>
                <a:lnTo>
                  <a:pt x="219075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190500" y="57150"/>
                </a:lnTo>
                <a:lnTo>
                  <a:pt x="180975" y="38100"/>
                </a:lnTo>
                <a:lnTo>
                  <a:pt x="180975" y="28575"/>
                </a:lnTo>
                <a:lnTo>
                  <a:pt x="161925" y="9525"/>
                </a:lnTo>
                <a:lnTo>
                  <a:pt x="142875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72"/>
          <p:cNvSpPr/>
          <p:nvPr/>
        </p:nvSpPr>
        <p:spPr>
          <a:xfrm>
            <a:off x="4818530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73"/>
          <p:cNvSpPr/>
          <p:nvPr/>
        </p:nvSpPr>
        <p:spPr>
          <a:xfrm>
            <a:off x="4751294" y="7384677"/>
            <a:ext cx="224118" cy="459441"/>
          </a:xfrm>
          <a:custGeom>
            <a:avLst/>
            <a:gdLst/>
            <a:ahLst/>
            <a:cxnLst/>
            <a:rect l="0" t="0" r="0" b="0"/>
            <a:pathLst>
              <a:path w="190500" h="390525">
                <a:moveTo>
                  <a:pt x="57150" y="0"/>
                </a:moveTo>
                <a:lnTo>
                  <a:pt x="38100" y="0"/>
                </a:lnTo>
                <a:lnTo>
                  <a:pt x="28575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9525" y="38100"/>
                </a:lnTo>
                <a:lnTo>
                  <a:pt x="0" y="47625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57150" y="381000"/>
                </a:lnTo>
                <a:lnTo>
                  <a:pt x="57150" y="390525"/>
                </a:lnTo>
                <a:lnTo>
                  <a:pt x="76200" y="390525"/>
                </a:lnTo>
                <a:lnTo>
                  <a:pt x="76200" y="381000"/>
                </a:lnTo>
                <a:lnTo>
                  <a:pt x="85725" y="381000"/>
                </a:lnTo>
                <a:lnTo>
                  <a:pt x="85725" y="190500"/>
                </a:lnTo>
                <a:lnTo>
                  <a:pt x="104775" y="190500"/>
                </a:lnTo>
                <a:lnTo>
                  <a:pt x="104775" y="381000"/>
                </a:lnTo>
                <a:lnTo>
                  <a:pt x="114300" y="381000"/>
                </a:lnTo>
                <a:lnTo>
                  <a:pt x="114300" y="390525"/>
                </a:lnTo>
                <a:lnTo>
                  <a:pt x="133350" y="390525"/>
                </a:lnTo>
                <a:lnTo>
                  <a:pt x="133350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47625"/>
                </a:lnTo>
                <a:lnTo>
                  <a:pt x="180975" y="38100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74"/>
          <p:cNvSpPr/>
          <p:nvPr/>
        </p:nvSpPr>
        <p:spPr>
          <a:xfrm>
            <a:off x="4639236" y="7227794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75"/>
          <p:cNvSpPr/>
          <p:nvPr/>
        </p:nvSpPr>
        <p:spPr>
          <a:xfrm>
            <a:off x="4572000" y="7317441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57150" y="0"/>
                </a:moveTo>
                <a:lnTo>
                  <a:pt x="19050" y="0"/>
                </a:lnTo>
                <a:lnTo>
                  <a:pt x="0" y="19050"/>
                </a:lnTo>
                <a:lnTo>
                  <a:pt x="0" y="180975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61950"/>
                </a:lnTo>
                <a:lnTo>
                  <a:pt x="85725" y="361950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71475"/>
                </a:lnTo>
                <a:lnTo>
                  <a:pt x="104775" y="371475"/>
                </a:lnTo>
                <a:lnTo>
                  <a:pt x="104775" y="381000"/>
                </a:lnTo>
                <a:lnTo>
                  <a:pt x="133350" y="381000"/>
                </a:lnTo>
                <a:lnTo>
                  <a:pt x="133350" y="361950"/>
                </a:lnTo>
                <a:lnTo>
                  <a:pt x="142875" y="36195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80975" y="1809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 76"/>
          <p:cNvSpPr/>
          <p:nvPr/>
        </p:nvSpPr>
        <p:spPr>
          <a:xfrm>
            <a:off x="4347883" y="7407088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77"/>
          <p:cNvSpPr/>
          <p:nvPr/>
        </p:nvSpPr>
        <p:spPr>
          <a:xfrm>
            <a:off x="4280648" y="7496735"/>
            <a:ext cx="212912" cy="448235"/>
          </a:xfrm>
          <a:custGeom>
            <a:avLst/>
            <a:gdLst/>
            <a:ahLst/>
            <a:cxnLst/>
            <a:rect l="0" t="0" r="0" b="0"/>
            <a:pathLst>
              <a:path w="180975" h="381000">
                <a:moveTo>
                  <a:pt x="47625" y="0"/>
                </a:moveTo>
                <a:lnTo>
                  <a:pt x="28575" y="0"/>
                </a:lnTo>
                <a:lnTo>
                  <a:pt x="19050" y="9525"/>
                </a:lnTo>
                <a:lnTo>
                  <a:pt x="9525" y="9525"/>
                </a:lnTo>
                <a:lnTo>
                  <a:pt x="0" y="1905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66675"/>
                </a:lnTo>
                <a:lnTo>
                  <a:pt x="38100" y="66675"/>
                </a:lnTo>
                <a:lnTo>
                  <a:pt x="38100" y="371475"/>
                </a:lnTo>
                <a:lnTo>
                  <a:pt x="47625" y="371475"/>
                </a:lnTo>
                <a:lnTo>
                  <a:pt x="47625" y="381000"/>
                </a:lnTo>
                <a:lnTo>
                  <a:pt x="76200" y="381000"/>
                </a:lnTo>
                <a:lnTo>
                  <a:pt x="76200" y="371475"/>
                </a:lnTo>
                <a:lnTo>
                  <a:pt x="85725" y="3714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85725" y="180975"/>
                </a:lnTo>
                <a:lnTo>
                  <a:pt x="95250" y="180975"/>
                </a:lnTo>
                <a:lnTo>
                  <a:pt x="95250" y="381000"/>
                </a:lnTo>
                <a:lnTo>
                  <a:pt x="133350" y="381000"/>
                </a:lnTo>
                <a:lnTo>
                  <a:pt x="133350" y="66675"/>
                </a:lnTo>
                <a:lnTo>
                  <a:pt x="142875" y="66675"/>
                </a:lnTo>
                <a:lnTo>
                  <a:pt x="142875" y="171450"/>
                </a:lnTo>
                <a:lnTo>
                  <a:pt x="152400" y="171450"/>
                </a:lnTo>
                <a:lnTo>
                  <a:pt x="152400" y="180975"/>
                </a:lnTo>
                <a:lnTo>
                  <a:pt x="161925" y="180975"/>
                </a:lnTo>
                <a:lnTo>
                  <a:pt x="161925" y="190500"/>
                </a:lnTo>
                <a:lnTo>
                  <a:pt x="161925" y="180975"/>
                </a:lnTo>
                <a:lnTo>
                  <a:pt x="180975" y="180975"/>
                </a:lnTo>
                <a:lnTo>
                  <a:pt x="180975" y="28575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78"/>
          <p:cNvSpPr/>
          <p:nvPr/>
        </p:nvSpPr>
        <p:spPr>
          <a:xfrm>
            <a:off x="4224618" y="7261412"/>
            <a:ext cx="78441" cy="67235"/>
          </a:xfrm>
          <a:custGeom>
            <a:avLst/>
            <a:gdLst/>
            <a:ahLst/>
            <a:cxnLst/>
            <a:rect l="0" t="0" r="0" b="0"/>
            <a:pathLst>
              <a:path w="66675" h="57150">
                <a:moveTo>
                  <a:pt x="66675" y="28575"/>
                </a:moveTo>
                <a:cubicBezTo>
                  <a:pt x="66675" y="9525"/>
                  <a:pt x="47625" y="0"/>
                  <a:pt x="38100" y="0"/>
                </a:cubicBezTo>
                <a:cubicBezTo>
                  <a:pt x="19050" y="0"/>
                  <a:pt x="0" y="9525"/>
                  <a:pt x="0" y="28575"/>
                </a:cubicBezTo>
                <a:cubicBezTo>
                  <a:pt x="0" y="47625"/>
                  <a:pt x="19050" y="57150"/>
                  <a:pt x="38100" y="57150"/>
                </a:cubicBezTo>
                <a:cubicBezTo>
                  <a:pt x="47625" y="57150"/>
                  <a:pt x="66675" y="47625"/>
                  <a:pt x="66675" y="28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79"/>
          <p:cNvSpPr/>
          <p:nvPr/>
        </p:nvSpPr>
        <p:spPr>
          <a:xfrm>
            <a:off x="4146176" y="7351059"/>
            <a:ext cx="224118" cy="448235"/>
          </a:xfrm>
          <a:custGeom>
            <a:avLst/>
            <a:gdLst/>
            <a:ahLst/>
            <a:cxnLst/>
            <a:rect l="0" t="0" r="0" b="0"/>
            <a:pathLst>
              <a:path w="190500" h="381000">
                <a:moveTo>
                  <a:pt x="57150" y="0"/>
                </a:moveTo>
                <a:lnTo>
                  <a:pt x="28575" y="0"/>
                </a:lnTo>
                <a:lnTo>
                  <a:pt x="9525" y="19050"/>
                </a:lnTo>
                <a:lnTo>
                  <a:pt x="9525" y="28575"/>
                </a:lnTo>
                <a:lnTo>
                  <a:pt x="0" y="38100"/>
                </a:lnTo>
                <a:lnTo>
                  <a:pt x="0" y="180975"/>
                </a:lnTo>
                <a:lnTo>
                  <a:pt x="9525" y="180975"/>
                </a:lnTo>
                <a:lnTo>
                  <a:pt x="19050" y="190500"/>
                </a:lnTo>
                <a:lnTo>
                  <a:pt x="28575" y="190500"/>
                </a:lnTo>
                <a:lnTo>
                  <a:pt x="28575" y="180975"/>
                </a:lnTo>
                <a:lnTo>
                  <a:pt x="38100" y="180975"/>
                </a:lnTo>
                <a:lnTo>
                  <a:pt x="38100" y="66675"/>
                </a:lnTo>
                <a:lnTo>
                  <a:pt x="47625" y="66675"/>
                </a:lnTo>
                <a:lnTo>
                  <a:pt x="47625" y="381000"/>
                </a:lnTo>
                <a:lnTo>
                  <a:pt x="85725" y="381000"/>
                </a:lnTo>
                <a:lnTo>
                  <a:pt x="85725" y="180975"/>
                </a:lnTo>
                <a:lnTo>
                  <a:pt x="104775" y="180975"/>
                </a:lnTo>
                <a:lnTo>
                  <a:pt x="104775" y="381000"/>
                </a:lnTo>
                <a:lnTo>
                  <a:pt x="142875" y="381000"/>
                </a:lnTo>
                <a:lnTo>
                  <a:pt x="142875" y="66675"/>
                </a:lnTo>
                <a:lnTo>
                  <a:pt x="152400" y="66675"/>
                </a:lnTo>
                <a:lnTo>
                  <a:pt x="152400" y="180975"/>
                </a:lnTo>
                <a:lnTo>
                  <a:pt x="171450" y="180975"/>
                </a:lnTo>
                <a:lnTo>
                  <a:pt x="171450" y="190500"/>
                </a:lnTo>
                <a:lnTo>
                  <a:pt x="180975" y="190500"/>
                </a:lnTo>
                <a:lnTo>
                  <a:pt x="180975" y="180975"/>
                </a:lnTo>
                <a:lnTo>
                  <a:pt x="190500" y="180975"/>
                </a:lnTo>
                <a:lnTo>
                  <a:pt x="190500" y="28575"/>
                </a:lnTo>
                <a:lnTo>
                  <a:pt x="180975" y="28575"/>
                </a:lnTo>
                <a:lnTo>
                  <a:pt x="180975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80"/>
          <p:cNvSpPr/>
          <p:nvPr/>
        </p:nvSpPr>
        <p:spPr>
          <a:xfrm>
            <a:off x="2274795" y="7295030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 81"/>
          <p:cNvSpPr/>
          <p:nvPr/>
        </p:nvSpPr>
        <p:spPr>
          <a:xfrm>
            <a:off x="2173942" y="7384677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104775" y="0"/>
                </a:moveTo>
                <a:lnTo>
                  <a:pt x="76200" y="0"/>
                </a:lnTo>
                <a:lnTo>
                  <a:pt x="47625" y="28575"/>
                </a:lnTo>
                <a:lnTo>
                  <a:pt x="47625" y="47625"/>
                </a:lnTo>
                <a:lnTo>
                  <a:pt x="38100" y="57150"/>
                </a:lnTo>
                <a:lnTo>
                  <a:pt x="9525" y="161925"/>
                </a:lnTo>
                <a:lnTo>
                  <a:pt x="9525" y="171450"/>
                </a:lnTo>
                <a:lnTo>
                  <a:pt x="0" y="171450"/>
                </a:lnTo>
                <a:lnTo>
                  <a:pt x="0" y="180975"/>
                </a:lnTo>
                <a:lnTo>
                  <a:pt x="9525" y="180975"/>
                </a:lnTo>
                <a:lnTo>
                  <a:pt x="9525" y="190500"/>
                </a:lnTo>
                <a:lnTo>
                  <a:pt x="19050" y="190500"/>
                </a:lnTo>
                <a:lnTo>
                  <a:pt x="1905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85725" y="57150"/>
                </a:lnTo>
                <a:lnTo>
                  <a:pt x="28575" y="247650"/>
                </a:lnTo>
                <a:lnTo>
                  <a:pt x="85725" y="247650"/>
                </a:lnTo>
                <a:lnTo>
                  <a:pt x="85725" y="400050"/>
                </a:lnTo>
                <a:lnTo>
                  <a:pt x="114300" y="400050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19075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19075" y="180975"/>
                </a:lnTo>
                <a:lnTo>
                  <a:pt x="238125" y="180975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90500" y="28575"/>
                </a:lnTo>
                <a:lnTo>
                  <a:pt x="180975" y="19050"/>
                </a:lnTo>
                <a:lnTo>
                  <a:pt x="171450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52400" y="0"/>
                </a:lnTo>
                <a:lnTo>
                  <a:pt x="104775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82"/>
          <p:cNvSpPr/>
          <p:nvPr/>
        </p:nvSpPr>
        <p:spPr>
          <a:xfrm>
            <a:off x="2622177" y="7149354"/>
            <a:ext cx="78441" cy="78441"/>
          </a:xfrm>
          <a:custGeom>
            <a:avLst/>
            <a:gdLst/>
            <a:ahLst/>
            <a:cxnLst/>
            <a:rect l="0" t="0" r="0" b="0"/>
            <a:pathLst>
              <a:path w="66675" h="66675">
                <a:moveTo>
                  <a:pt x="66675" y="38100"/>
                </a:moveTo>
                <a:cubicBezTo>
                  <a:pt x="66675" y="19050"/>
                  <a:pt x="47625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47625" y="66675"/>
                  <a:pt x="66675" y="47625"/>
                  <a:pt x="66675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 83"/>
          <p:cNvSpPr/>
          <p:nvPr/>
        </p:nvSpPr>
        <p:spPr>
          <a:xfrm>
            <a:off x="2521324" y="7239000"/>
            <a:ext cx="280147" cy="470647"/>
          </a:xfrm>
          <a:custGeom>
            <a:avLst/>
            <a:gdLst/>
            <a:ahLst/>
            <a:cxnLst/>
            <a:rect l="0" t="0" r="0" b="0"/>
            <a:pathLst>
              <a:path w="238125" h="400050">
                <a:moveTo>
                  <a:pt x="95250" y="0"/>
                </a:moveTo>
                <a:lnTo>
                  <a:pt x="76200" y="0"/>
                </a:lnTo>
                <a:lnTo>
                  <a:pt x="66675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38100" y="47625"/>
                </a:lnTo>
                <a:lnTo>
                  <a:pt x="38100" y="57150"/>
                </a:lnTo>
                <a:lnTo>
                  <a:pt x="0" y="161925"/>
                </a:lnTo>
                <a:lnTo>
                  <a:pt x="0" y="180975"/>
                </a:lnTo>
                <a:lnTo>
                  <a:pt x="28575" y="180975"/>
                </a:lnTo>
                <a:lnTo>
                  <a:pt x="28575" y="171450"/>
                </a:lnTo>
                <a:lnTo>
                  <a:pt x="76200" y="57150"/>
                </a:lnTo>
                <a:lnTo>
                  <a:pt x="28575" y="247650"/>
                </a:lnTo>
                <a:lnTo>
                  <a:pt x="76200" y="247650"/>
                </a:lnTo>
                <a:lnTo>
                  <a:pt x="76200" y="381000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14300" y="390525"/>
                </a:lnTo>
                <a:lnTo>
                  <a:pt x="114300" y="247650"/>
                </a:lnTo>
                <a:lnTo>
                  <a:pt x="123825" y="247650"/>
                </a:lnTo>
                <a:lnTo>
                  <a:pt x="123825" y="390525"/>
                </a:lnTo>
                <a:lnTo>
                  <a:pt x="133350" y="390525"/>
                </a:lnTo>
                <a:lnTo>
                  <a:pt x="133350" y="400050"/>
                </a:lnTo>
                <a:lnTo>
                  <a:pt x="152400" y="400050"/>
                </a:lnTo>
                <a:lnTo>
                  <a:pt x="152400" y="390525"/>
                </a:lnTo>
                <a:lnTo>
                  <a:pt x="161925" y="390525"/>
                </a:lnTo>
                <a:lnTo>
                  <a:pt x="161925" y="247650"/>
                </a:lnTo>
                <a:lnTo>
                  <a:pt x="209550" y="247650"/>
                </a:lnTo>
                <a:lnTo>
                  <a:pt x="161925" y="57150"/>
                </a:lnTo>
                <a:lnTo>
                  <a:pt x="171450" y="57150"/>
                </a:lnTo>
                <a:lnTo>
                  <a:pt x="209550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38125" y="171450"/>
                </a:lnTo>
                <a:lnTo>
                  <a:pt x="238125" y="161925"/>
                </a:lnTo>
                <a:lnTo>
                  <a:pt x="228600" y="152400"/>
                </a:lnTo>
                <a:lnTo>
                  <a:pt x="200025" y="57150"/>
                </a:lnTo>
                <a:lnTo>
                  <a:pt x="190500" y="38100"/>
                </a:lnTo>
                <a:lnTo>
                  <a:pt x="180975" y="28575"/>
                </a:lnTo>
                <a:lnTo>
                  <a:pt x="180975" y="19050"/>
                </a:lnTo>
                <a:lnTo>
                  <a:pt x="171450" y="9525"/>
                </a:lnTo>
                <a:lnTo>
                  <a:pt x="161925" y="9525"/>
                </a:lnTo>
                <a:lnTo>
                  <a:pt x="16192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84"/>
          <p:cNvSpPr/>
          <p:nvPr/>
        </p:nvSpPr>
        <p:spPr>
          <a:xfrm>
            <a:off x="2454088" y="7239001"/>
            <a:ext cx="89647" cy="78441"/>
          </a:xfrm>
          <a:custGeom>
            <a:avLst/>
            <a:gdLst/>
            <a:ahLst/>
            <a:cxnLst/>
            <a:rect l="0" t="0" r="0" b="0"/>
            <a:pathLst>
              <a:path w="76200" h="66675">
                <a:moveTo>
                  <a:pt x="76200" y="38100"/>
                </a:moveTo>
                <a:cubicBezTo>
                  <a:pt x="76200" y="19050"/>
                  <a:pt x="57150" y="0"/>
                  <a:pt x="38100" y="0"/>
                </a:cubicBezTo>
                <a:cubicBezTo>
                  <a:pt x="19050" y="0"/>
                  <a:pt x="0" y="19050"/>
                  <a:pt x="0" y="38100"/>
                </a:cubicBezTo>
                <a:cubicBezTo>
                  <a:pt x="0" y="47625"/>
                  <a:pt x="19050" y="66675"/>
                  <a:pt x="38100" y="66675"/>
                </a:cubicBezTo>
                <a:cubicBezTo>
                  <a:pt x="57150" y="66675"/>
                  <a:pt x="76200" y="47625"/>
                  <a:pt x="76200" y="38100"/>
                </a:cubicBez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 85"/>
          <p:cNvSpPr/>
          <p:nvPr/>
        </p:nvSpPr>
        <p:spPr>
          <a:xfrm>
            <a:off x="2364441" y="7328647"/>
            <a:ext cx="268941" cy="470647"/>
          </a:xfrm>
          <a:custGeom>
            <a:avLst/>
            <a:gdLst/>
            <a:ahLst/>
            <a:cxnLst/>
            <a:rect l="0" t="0" r="0" b="0"/>
            <a:pathLst>
              <a:path w="228600" h="400050">
                <a:moveTo>
                  <a:pt x="95250" y="0"/>
                </a:moveTo>
                <a:lnTo>
                  <a:pt x="85725" y="0"/>
                </a:lnTo>
                <a:lnTo>
                  <a:pt x="76200" y="9525"/>
                </a:lnTo>
                <a:lnTo>
                  <a:pt x="57150" y="9525"/>
                </a:lnTo>
                <a:lnTo>
                  <a:pt x="57150" y="19050"/>
                </a:lnTo>
                <a:lnTo>
                  <a:pt x="47625" y="28575"/>
                </a:lnTo>
                <a:lnTo>
                  <a:pt x="47625" y="38100"/>
                </a:lnTo>
                <a:lnTo>
                  <a:pt x="38100" y="47625"/>
                </a:lnTo>
                <a:lnTo>
                  <a:pt x="28575" y="66675"/>
                </a:lnTo>
                <a:lnTo>
                  <a:pt x="0" y="161925"/>
                </a:lnTo>
                <a:lnTo>
                  <a:pt x="0" y="190500"/>
                </a:lnTo>
                <a:lnTo>
                  <a:pt x="9525" y="190500"/>
                </a:lnTo>
                <a:lnTo>
                  <a:pt x="19050" y="180975"/>
                </a:lnTo>
                <a:lnTo>
                  <a:pt x="19050" y="171450"/>
                </a:lnTo>
                <a:lnTo>
                  <a:pt x="28575" y="171450"/>
                </a:lnTo>
                <a:lnTo>
                  <a:pt x="66675" y="57150"/>
                </a:lnTo>
                <a:lnTo>
                  <a:pt x="76200" y="57150"/>
                </a:lnTo>
                <a:lnTo>
                  <a:pt x="19050" y="247650"/>
                </a:lnTo>
                <a:lnTo>
                  <a:pt x="76200" y="247650"/>
                </a:lnTo>
                <a:lnTo>
                  <a:pt x="76200" y="390525"/>
                </a:lnTo>
                <a:lnTo>
                  <a:pt x="85725" y="390525"/>
                </a:lnTo>
                <a:lnTo>
                  <a:pt x="85725" y="400050"/>
                </a:lnTo>
                <a:lnTo>
                  <a:pt x="104775" y="400050"/>
                </a:lnTo>
                <a:lnTo>
                  <a:pt x="104775" y="247650"/>
                </a:lnTo>
                <a:lnTo>
                  <a:pt x="123825" y="247650"/>
                </a:lnTo>
                <a:lnTo>
                  <a:pt x="114300" y="247650"/>
                </a:lnTo>
                <a:lnTo>
                  <a:pt x="114300" y="390525"/>
                </a:lnTo>
                <a:lnTo>
                  <a:pt x="123825" y="390525"/>
                </a:lnTo>
                <a:lnTo>
                  <a:pt x="123825" y="400050"/>
                </a:lnTo>
                <a:lnTo>
                  <a:pt x="152400" y="400050"/>
                </a:lnTo>
                <a:lnTo>
                  <a:pt x="152400" y="247650"/>
                </a:lnTo>
                <a:lnTo>
                  <a:pt x="209550" y="247650"/>
                </a:lnTo>
                <a:lnTo>
                  <a:pt x="152400" y="57150"/>
                </a:lnTo>
                <a:lnTo>
                  <a:pt x="161925" y="57150"/>
                </a:lnTo>
                <a:lnTo>
                  <a:pt x="200025" y="171450"/>
                </a:lnTo>
                <a:lnTo>
                  <a:pt x="209550" y="180975"/>
                </a:lnTo>
                <a:lnTo>
                  <a:pt x="228600" y="180975"/>
                </a:lnTo>
                <a:lnTo>
                  <a:pt x="228600" y="161925"/>
                </a:lnTo>
                <a:lnTo>
                  <a:pt x="200025" y="57150"/>
                </a:lnTo>
                <a:lnTo>
                  <a:pt x="190500" y="38100"/>
                </a:lnTo>
                <a:lnTo>
                  <a:pt x="161925" y="9525"/>
                </a:lnTo>
                <a:lnTo>
                  <a:pt x="152400" y="9525"/>
                </a:lnTo>
                <a:lnTo>
                  <a:pt x="142875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0096F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86"/>
          <p:cNvSpPr/>
          <p:nvPr/>
        </p:nvSpPr>
        <p:spPr>
          <a:xfrm>
            <a:off x="8001001" y="6196853"/>
            <a:ext cx="437029" cy="1008529"/>
          </a:xfrm>
          <a:custGeom>
            <a:avLst/>
            <a:gdLst/>
            <a:ahLst/>
            <a:cxnLst/>
            <a:rect l="0" t="0" r="0" b="0"/>
            <a:pathLst>
              <a:path w="371475" h="857250">
                <a:moveTo>
                  <a:pt x="371475" y="0"/>
                </a:moveTo>
                <a:lnTo>
                  <a:pt x="276225" y="676275"/>
                </a:lnTo>
                <a:lnTo>
                  <a:pt x="342900" y="676275"/>
                </a:lnTo>
                <a:lnTo>
                  <a:pt x="190500" y="857250"/>
                </a:lnTo>
                <a:lnTo>
                  <a:pt x="28575" y="676275"/>
                </a:lnTo>
                <a:lnTo>
                  <a:pt x="95250" y="676275"/>
                </a:lnTo>
                <a:lnTo>
                  <a:pt x="0" y="0"/>
                </a:lnTo>
                <a:lnTo>
                  <a:pt x="371475" y="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87"/>
          <p:cNvSpPr/>
          <p:nvPr/>
        </p:nvSpPr>
        <p:spPr>
          <a:xfrm>
            <a:off x="8001001" y="6107206"/>
            <a:ext cx="437029" cy="89647"/>
          </a:xfrm>
          <a:custGeom>
            <a:avLst/>
            <a:gdLst/>
            <a:ahLst/>
            <a:cxnLst/>
            <a:rect l="0" t="0" r="0" b="0"/>
            <a:pathLst>
              <a:path w="371475" h="76200">
                <a:moveTo>
                  <a:pt x="0" y="76200"/>
                </a:moveTo>
                <a:lnTo>
                  <a:pt x="0" y="0"/>
                </a:lnTo>
                <a:lnTo>
                  <a:pt x="371475" y="0"/>
                </a:lnTo>
                <a:lnTo>
                  <a:pt x="371475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 88"/>
          <p:cNvSpPr/>
          <p:nvPr/>
        </p:nvSpPr>
        <p:spPr>
          <a:xfrm>
            <a:off x="8325971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66675" y="0"/>
                </a:lnTo>
                <a:lnTo>
                  <a:pt x="1905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89"/>
          <p:cNvSpPr/>
          <p:nvPr/>
        </p:nvSpPr>
        <p:spPr>
          <a:xfrm>
            <a:off x="8034618" y="6902824"/>
            <a:ext cx="78441" cy="89647"/>
          </a:xfrm>
          <a:custGeom>
            <a:avLst/>
            <a:gdLst/>
            <a:ahLst/>
            <a:cxnLst/>
            <a:rect l="0" t="0" r="0" b="0"/>
            <a:pathLst>
              <a:path w="66675" h="76200">
                <a:moveTo>
                  <a:pt x="66675" y="76200"/>
                </a:moveTo>
                <a:lnTo>
                  <a:pt x="57150" y="0"/>
                </a:lnTo>
                <a:lnTo>
                  <a:pt x="0" y="0"/>
                </a:lnTo>
                <a:lnTo>
                  <a:pt x="0" y="76200"/>
                </a:lnTo>
                <a:lnTo>
                  <a:pt x="66675" y="76200"/>
                </a:lnTo>
                <a:close/>
              </a:path>
            </a:pathLst>
          </a:custGeom>
          <a:solidFill>
            <a:srgbClr val="1F1F1F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 90"/>
          <p:cNvSpPr/>
          <p:nvPr/>
        </p:nvSpPr>
        <p:spPr>
          <a:xfrm>
            <a:off x="5210736" y="3776383"/>
            <a:ext cx="1580029" cy="862853"/>
          </a:xfrm>
          <a:custGeom>
            <a:avLst/>
            <a:gdLst/>
            <a:ahLst/>
            <a:cxnLst/>
            <a:rect l="0" t="0" r="0" b="0"/>
            <a:pathLst>
              <a:path w="1343025" h="733425">
                <a:moveTo>
                  <a:pt x="1343025" y="676275"/>
                </a:moveTo>
                <a:lnTo>
                  <a:pt x="1276350" y="476250"/>
                </a:lnTo>
                <a:lnTo>
                  <a:pt x="1219200" y="533400"/>
                </a:lnTo>
                <a:lnTo>
                  <a:pt x="781050" y="361950"/>
                </a:lnTo>
                <a:lnTo>
                  <a:pt x="781050" y="0"/>
                </a:lnTo>
                <a:lnTo>
                  <a:pt x="571500" y="0"/>
                </a:lnTo>
                <a:lnTo>
                  <a:pt x="571500" y="361950"/>
                </a:lnTo>
                <a:lnTo>
                  <a:pt x="123825" y="542925"/>
                </a:lnTo>
                <a:lnTo>
                  <a:pt x="66675" y="476250"/>
                </a:lnTo>
                <a:lnTo>
                  <a:pt x="0" y="676275"/>
                </a:lnTo>
                <a:lnTo>
                  <a:pt x="276225" y="733425"/>
                </a:lnTo>
                <a:lnTo>
                  <a:pt x="228600" y="666750"/>
                </a:lnTo>
                <a:lnTo>
                  <a:pt x="676275" y="485775"/>
                </a:lnTo>
                <a:lnTo>
                  <a:pt x="1114425" y="666750"/>
                </a:lnTo>
                <a:lnTo>
                  <a:pt x="1066800" y="733425"/>
                </a:lnTo>
                <a:lnTo>
                  <a:pt x="1343025" y="676275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 91"/>
          <p:cNvSpPr/>
          <p:nvPr/>
        </p:nvSpPr>
        <p:spPr>
          <a:xfrm>
            <a:off x="5233147" y="2442882"/>
            <a:ext cx="1568824" cy="0"/>
          </a:xfrm>
          <a:custGeom>
            <a:avLst/>
            <a:gdLst/>
            <a:ahLst/>
            <a:cxnLst/>
            <a:rect l="0" t="0" r="0" b="0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 92"/>
          <p:cNvSpPr/>
          <p:nvPr/>
        </p:nvSpPr>
        <p:spPr>
          <a:xfrm>
            <a:off x="4605618" y="4191000"/>
            <a:ext cx="1053353" cy="0"/>
          </a:xfrm>
          <a:custGeom>
            <a:avLst/>
            <a:gdLst/>
            <a:ahLst/>
            <a:cxnLst/>
            <a:rect l="0" t="0" r="0" b="0"/>
            <a:pathLst>
              <a:path w="895350">
                <a:moveTo>
                  <a:pt x="0" y="0"/>
                </a:moveTo>
                <a:lnTo>
                  <a:pt x="8953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3"/>
          <p:cNvSpPr/>
          <p:nvPr/>
        </p:nvSpPr>
        <p:spPr>
          <a:xfrm>
            <a:off x="6353736" y="4191000"/>
            <a:ext cx="862853" cy="0"/>
          </a:xfrm>
          <a:custGeom>
            <a:avLst/>
            <a:gdLst/>
            <a:ahLst/>
            <a:cxnLst/>
            <a:rect l="0" t="0" r="0" b="0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 94"/>
          <p:cNvSpPr/>
          <p:nvPr/>
        </p:nvSpPr>
        <p:spPr>
          <a:xfrm>
            <a:off x="8572501" y="2902324"/>
            <a:ext cx="1109382" cy="840441"/>
          </a:xfrm>
          <a:custGeom>
            <a:avLst/>
            <a:gdLst/>
            <a:ahLst/>
            <a:cxnLst/>
            <a:rect l="0" t="0" r="0" b="0"/>
            <a:pathLst>
              <a:path w="942975" h="714375">
                <a:moveTo>
                  <a:pt x="485775" y="476250"/>
                </a:moveTo>
                <a:lnTo>
                  <a:pt x="552450" y="447675"/>
                </a:lnTo>
                <a:lnTo>
                  <a:pt x="552450" y="428625"/>
                </a:lnTo>
                <a:lnTo>
                  <a:pt x="542925" y="419100"/>
                </a:lnTo>
                <a:lnTo>
                  <a:pt x="542925" y="400050"/>
                </a:lnTo>
                <a:lnTo>
                  <a:pt x="504825" y="323850"/>
                </a:lnTo>
                <a:lnTo>
                  <a:pt x="495300" y="314325"/>
                </a:lnTo>
                <a:lnTo>
                  <a:pt x="476250" y="304800"/>
                </a:lnTo>
                <a:lnTo>
                  <a:pt x="466725" y="285750"/>
                </a:lnTo>
                <a:lnTo>
                  <a:pt x="447675" y="276225"/>
                </a:lnTo>
                <a:lnTo>
                  <a:pt x="438150" y="257175"/>
                </a:lnTo>
                <a:lnTo>
                  <a:pt x="419100" y="247650"/>
                </a:lnTo>
                <a:lnTo>
                  <a:pt x="390525" y="219075"/>
                </a:lnTo>
                <a:lnTo>
                  <a:pt x="371475" y="219075"/>
                </a:lnTo>
                <a:lnTo>
                  <a:pt x="333375" y="200025"/>
                </a:lnTo>
                <a:lnTo>
                  <a:pt x="323850" y="200025"/>
                </a:lnTo>
                <a:lnTo>
                  <a:pt x="285750" y="180975"/>
                </a:lnTo>
                <a:lnTo>
                  <a:pt x="190500" y="180975"/>
                </a:lnTo>
                <a:lnTo>
                  <a:pt x="171450" y="180975"/>
                </a:lnTo>
                <a:lnTo>
                  <a:pt x="152400" y="180975"/>
                </a:lnTo>
                <a:lnTo>
                  <a:pt x="114300" y="200025"/>
                </a:lnTo>
                <a:lnTo>
                  <a:pt x="95250" y="200025"/>
                </a:lnTo>
                <a:lnTo>
                  <a:pt x="19050" y="238125"/>
                </a:lnTo>
                <a:lnTo>
                  <a:pt x="0" y="257175"/>
                </a:lnTo>
                <a:lnTo>
                  <a:pt x="9525" y="228600"/>
                </a:lnTo>
                <a:lnTo>
                  <a:pt x="28575" y="209550"/>
                </a:lnTo>
                <a:lnTo>
                  <a:pt x="47625" y="171450"/>
                </a:lnTo>
                <a:lnTo>
                  <a:pt x="66675" y="152400"/>
                </a:lnTo>
                <a:lnTo>
                  <a:pt x="85725" y="142875"/>
                </a:lnTo>
                <a:lnTo>
                  <a:pt x="104775" y="123825"/>
                </a:lnTo>
                <a:lnTo>
                  <a:pt x="114300" y="104775"/>
                </a:lnTo>
                <a:lnTo>
                  <a:pt x="133350" y="95250"/>
                </a:lnTo>
                <a:lnTo>
                  <a:pt x="152400" y="76200"/>
                </a:lnTo>
                <a:lnTo>
                  <a:pt x="171450" y="76200"/>
                </a:lnTo>
                <a:lnTo>
                  <a:pt x="190500" y="57150"/>
                </a:lnTo>
                <a:lnTo>
                  <a:pt x="228600" y="38100"/>
                </a:lnTo>
                <a:lnTo>
                  <a:pt x="257175" y="38100"/>
                </a:lnTo>
                <a:lnTo>
                  <a:pt x="295275" y="19050"/>
                </a:lnTo>
                <a:lnTo>
                  <a:pt x="323850" y="19050"/>
                </a:lnTo>
                <a:lnTo>
                  <a:pt x="342900" y="9525"/>
                </a:lnTo>
                <a:lnTo>
                  <a:pt x="390525" y="9525"/>
                </a:lnTo>
                <a:lnTo>
                  <a:pt x="409575" y="0"/>
                </a:lnTo>
                <a:lnTo>
                  <a:pt x="428625" y="9525"/>
                </a:lnTo>
                <a:lnTo>
                  <a:pt x="495300" y="9525"/>
                </a:lnTo>
                <a:lnTo>
                  <a:pt x="523875" y="19050"/>
                </a:lnTo>
                <a:lnTo>
                  <a:pt x="542925" y="19050"/>
                </a:lnTo>
                <a:lnTo>
                  <a:pt x="581025" y="38100"/>
                </a:lnTo>
                <a:lnTo>
                  <a:pt x="609600" y="47625"/>
                </a:lnTo>
                <a:lnTo>
                  <a:pt x="685800" y="85725"/>
                </a:lnTo>
                <a:lnTo>
                  <a:pt x="704850" y="104775"/>
                </a:lnTo>
                <a:lnTo>
                  <a:pt x="723900" y="114300"/>
                </a:lnTo>
                <a:lnTo>
                  <a:pt x="771525" y="161925"/>
                </a:lnTo>
                <a:lnTo>
                  <a:pt x="781050" y="180975"/>
                </a:lnTo>
                <a:lnTo>
                  <a:pt x="800100" y="200025"/>
                </a:lnTo>
                <a:lnTo>
                  <a:pt x="809625" y="219075"/>
                </a:lnTo>
                <a:lnTo>
                  <a:pt x="828675" y="238125"/>
                </a:lnTo>
                <a:lnTo>
                  <a:pt x="866775" y="314325"/>
                </a:lnTo>
                <a:lnTo>
                  <a:pt x="866775" y="333375"/>
                </a:lnTo>
                <a:lnTo>
                  <a:pt x="942975" y="314325"/>
                </a:lnTo>
                <a:lnTo>
                  <a:pt x="819150" y="714375"/>
                </a:lnTo>
                <a:lnTo>
                  <a:pt x="476250" y="485775"/>
                </a:lnTo>
                <a:lnTo>
                  <a:pt x="485775" y="476250"/>
                </a:lnTo>
                <a:close/>
              </a:path>
            </a:pathLst>
          </a:custGeom>
          <a:solidFill>
            <a:srgbClr val="80FFDE">
              <a:alpha val="100000"/>
            </a:srgbClr>
          </a:solidFill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 95"/>
          <p:cNvSpPr/>
          <p:nvPr/>
        </p:nvSpPr>
        <p:spPr>
          <a:xfrm>
            <a:off x="10511118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 96"/>
          <p:cNvSpPr/>
          <p:nvPr/>
        </p:nvSpPr>
        <p:spPr>
          <a:xfrm>
            <a:off x="6533030" y="2151529"/>
            <a:ext cx="3686735" cy="0"/>
          </a:xfrm>
          <a:custGeom>
            <a:avLst/>
            <a:gdLst/>
            <a:ahLst/>
            <a:cxnLst/>
            <a:rect l="0" t="0" r="0" b="0"/>
            <a:pathLst>
              <a:path w="3133725">
                <a:moveTo>
                  <a:pt x="3133725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97"/>
          <p:cNvSpPr/>
          <p:nvPr/>
        </p:nvSpPr>
        <p:spPr>
          <a:xfrm>
            <a:off x="10219765" y="2162735"/>
            <a:ext cx="302559" cy="134471"/>
          </a:xfrm>
          <a:custGeom>
            <a:avLst/>
            <a:gdLst/>
            <a:ahLst/>
            <a:cxnLst/>
            <a:rect l="0" t="0" r="0" b="0"/>
            <a:pathLst>
              <a:path w="257175" h="114300">
                <a:moveTo>
                  <a:pt x="0" y="0"/>
                </a:moveTo>
                <a:lnTo>
                  <a:pt x="180975" y="38100"/>
                </a:lnTo>
                <a:lnTo>
                  <a:pt x="238125" y="66675"/>
                </a:lnTo>
                <a:lnTo>
                  <a:pt x="257175" y="104775"/>
                </a:lnTo>
                <a:lnTo>
                  <a:pt x="247650" y="1143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 98"/>
          <p:cNvSpPr/>
          <p:nvPr/>
        </p:nvSpPr>
        <p:spPr>
          <a:xfrm>
            <a:off x="1770529" y="2297207"/>
            <a:ext cx="0" cy="168088"/>
          </a:xfrm>
          <a:custGeom>
            <a:avLst/>
            <a:gdLst/>
            <a:ahLst/>
            <a:cxnLst/>
            <a:rect l="0" t="0" r="0" b="0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 99"/>
          <p:cNvSpPr/>
          <p:nvPr/>
        </p:nvSpPr>
        <p:spPr>
          <a:xfrm>
            <a:off x="2061883" y="2151529"/>
            <a:ext cx="3675529" cy="0"/>
          </a:xfrm>
          <a:custGeom>
            <a:avLst/>
            <a:gdLst/>
            <a:ahLst/>
            <a:cxnLst/>
            <a:rect l="0" t="0" r="0" b="0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00"/>
          <p:cNvSpPr/>
          <p:nvPr/>
        </p:nvSpPr>
        <p:spPr>
          <a:xfrm>
            <a:off x="1759324" y="2162735"/>
            <a:ext cx="291353" cy="134471"/>
          </a:xfrm>
          <a:custGeom>
            <a:avLst/>
            <a:gdLst/>
            <a:ahLst/>
            <a:cxnLst/>
            <a:rect l="0" t="0" r="0" b="0"/>
            <a:pathLst>
              <a:path w="247650" h="114300">
                <a:moveTo>
                  <a:pt x="0" y="114300"/>
                </a:moveTo>
                <a:lnTo>
                  <a:pt x="0" y="104775"/>
                </a:lnTo>
                <a:lnTo>
                  <a:pt x="19050" y="66675"/>
                </a:lnTo>
                <a:lnTo>
                  <a:pt x="66675" y="38100"/>
                </a:lnTo>
                <a:lnTo>
                  <a:pt x="142875" y="19050"/>
                </a:lnTo>
                <a:lnTo>
                  <a:pt x="24765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6152029" y="2073088"/>
            <a:ext cx="381000" cy="89647"/>
          </a:xfrm>
          <a:custGeom>
            <a:avLst/>
            <a:gdLst/>
            <a:ahLst/>
            <a:cxnLst/>
            <a:rect l="0" t="0" r="0" b="0"/>
            <a:pathLst>
              <a:path w="323850" h="76200">
                <a:moveTo>
                  <a:pt x="323850" y="76200"/>
                </a:moveTo>
                <a:lnTo>
                  <a:pt x="133350" y="47625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737412" y="2061883"/>
            <a:ext cx="403412" cy="100853"/>
          </a:xfrm>
          <a:custGeom>
            <a:avLst/>
            <a:gdLst/>
            <a:ahLst/>
            <a:cxnLst/>
            <a:rect l="0" t="0" r="0" b="0"/>
            <a:pathLst>
              <a:path w="342900" h="85725">
                <a:moveTo>
                  <a:pt x="342900" y="0"/>
                </a:moveTo>
                <a:lnTo>
                  <a:pt x="295275" y="38100"/>
                </a:lnTo>
                <a:lnTo>
                  <a:pt x="209550" y="57150"/>
                </a:lnTo>
                <a:lnTo>
                  <a:pt x="0" y="8572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837765" y="1871382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1703294" y="2017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1703294" y="1871383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0" y="123825"/>
                </a:moveTo>
                <a:lnTo>
                  <a:pt x="19050" y="66675"/>
                </a:lnTo>
                <a:lnTo>
                  <a:pt x="47625" y="28575"/>
                </a:lnTo>
                <a:lnTo>
                  <a:pt x="76200" y="0"/>
                </a:lnTo>
                <a:lnTo>
                  <a:pt x="11430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1837765" y="6331324"/>
            <a:ext cx="179294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1703294" y="4303059"/>
            <a:ext cx="0" cy="1882588"/>
          </a:xfrm>
          <a:custGeom>
            <a:avLst/>
            <a:gdLst/>
            <a:ahLst/>
            <a:cxnLst/>
            <a:rect l="0" t="0" r="0" b="0"/>
            <a:pathLst>
              <a:path h="1600200">
                <a:moveTo>
                  <a:pt x="0" y="160020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1703294" y="6196854"/>
            <a:ext cx="134471" cy="145676"/>
          </a:xfrm>
          <a:custGeom>
            <a:avLst/>
            <a:gdLst/>
            <a:ahLst/>
            <a:cxnLst/>
            <a:rect l="0" t="0" r="0" b="0"/>
            <a:pathLst>
              <a:path w="114300" h="123825">
                <a:moveTo>
                  <a:pt x="114300" y="123825"/>
                </a:moveTo>
                <a:lnTo>
                  <a:pt x="85725" y="123825"/>
                </a:lnTo>
                <a:lnTo>
                  <a:pt x="47625" y="95250"/>
                </a:lnTo>
                <a:lnTo>
                  <a:pt x="19050" y="5715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1613647" y="3899647"/>
            <a:ext cx="89647" cy="201706"/>
          </a:xfrm>
          <a:custGeom>
            <a:avLst/>
            <a:gdLst/>
            <a:ahLst/>
            <a:cxnLst/>
            <a:rect l="0" t="0" r="0" b="0"/>
            <a:pathLst>
              <a:path w="76200" h="171450">
                <a:moveTo>
                  <a:pt x="76200" y="0"/>
                </a:moveTo>
                <a:lnTo>
                  <a:pt x="47625" y="104775"/>
                </a:lnTo>
                <a:lnTo>
                  <a:pt x="0" y="171450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1613647" y="4101353"/>
            <a:ext cx="89647" cy="212912"/>
          </a:xfrm>
          <a:custGeom>
            <a:avLst/>
            <a:gdLst/>
            <a:ahLst/>
            <a:cxnLst/>
            <a:rect l="0" t="0" r="0" b="0"/>
            <a:pathLst>
              <a:path w="76200" h="180975">
                <a:moveTo>
                  <a:pt x="0" y="0"/>
                </a:moveTo>
                <a:lnTo>
                  <a:pt x="28575" y="28575"/>
                </a:lnTo>
                <a:lnTo>
                  <a:pt x="47625" y="66675"/>
                </a:lnTo>
                <a:lnTo>
                  <a:pt x="76200" y="180975"/>
                </a:lnTo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3731559" y="1288676"/>
            <a:ext cx="4874559" cy="313765"/>
          </a:xfrm>
          <a:custGeom>
            <a:avLst/>
            <a:gdLst/>
            <a:ahLst/>
            <a:cxnLst/>
            <a:rect l="0" t="0" r="0" b="0"/>
            <a:pathLst>
              <a:path w="4143375" h="266700">
                <a:moveTo>
                  <a:pt x="0" y="266700"/>
                </a:moveTo>
                <a:lnTo>
                  <a:pt x="4143375" y="266700"/>
                </a:lnTo>
                <a:lnTo>
                  <a:pt x="4143375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noFill/>
          <a:ln w="9525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4628030" y="1791040"/>
            <a:ext cx="256910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6" dirty="0">
                <a:latin typeface="Arial"/>
              </a:rPr>
              <a:t>SOLITARINESS</a:t>
            </a:r>
            <a:r>
              <a:rPr lang="x-none" sz="1479" b="1" spc="-58" dirty="0">
                <a:latin typeface="Arial"/>
              </a:rPr>
              <a:t>  </a:t>
            </a:r>
            <a:r>
              <a:rPr lang="x-none" sz="1479" b="1" spc="-36" dirty="0">
                <a:latin typeface="Arial"/>
              </a:rPr>
              <a:t>(Uniqueness</a:t>
            </a:r>
            <a:r>
              <a:rPr lang="x-none" sz="1479" b="1" dirty="0">
                <a:latin typeface="Arial"/>
              </a:rPr>
              <a:t>)</a:t>
            </a:r>
            <a:endParaRPr lang="x-none" sz="1479" dirty="0"/>
          </a:p>
        </p:txBody>
      </p:sp>
      <p:sp>
        <p:nvSpPr>
          <p:cNvPr id="113" name="Rectangle 113"/>
          <p:cNvSpPr/>
          <p:nvPr/>
        </p:nvSpPr>
        <p:spPr>
          <a:xfrm>
            <a:off x="5188324" y="2239275"/>
            <a:ext cx="1420389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spc="-29" dirty="0">
                <a:latin typeface="Arial"/>
              </a:rPr>
              <a:t>"Basic"</a:t>
            </a:r>
            <a:r>
              <a:rPr lang="x-none" sz="1479" spc="-58" dirty="0">
                <a:latin typeface="Arial"/>
              </a:rPr>
              <a:t>  </a:t>
            </a:r>
            <a:r>
              <a:rPr lang="x-none" sz="1479" spc="-29" dirty="0">
                <a:latin typeface="Arial"/>
              </a:rPr>
              <a:t>Attribute</a:t>
            </a:r>
            <a:r>
              <a:rPr lang="x-none" sz="1479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14" name="Rectangle 114"/>
          <p:cNvSpPr/>
          <p:nvPr/>
        </p:nvSpPr>
        <p:spPr>
          <a:xfrm>
            <a:off x="4168589" y="2900423"/>
            <a:ext cx="1293303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711"/>
            <a:r>
              <a:rPr lang="x-none" sz="1479" b="1" spc="-29" dirty="0">
                <a:latin typeface="Arial"/>
              </a:rPr>
              <a:t>HOLINES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>
              <a:lnSpc>
                <a:spcPts val="2118"/>
              </a:lnSpc>
            </a:pPr>
            <a:r>
              <a:rPr lang="x-none" sz="1479" b="1" spc="-34" dirty="0">
                <a:latin typeface="Arial"/>
              </a:rPr>
              <a:t>OMNISCIENC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5" name="Rectangle 115"/>
          <p:cNvSpPr/>
          <p:nvPr/>
        </p:nvSpPr>
        <p:spPr>
          <a:xfrm>
            <a:off x="6241677" y="2956452"/>
            <a:ext cx="1497782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28" dirty="0">
                <a:latin typeface="Arial"/>
              </a:rPr>
              <a:t>OMNIPRESENC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  <a:p>
            <a:pPr marL="33618">
              <a:lnSpc>
                <a:spcPts val="2118"/>
              </a:lnSpc>
            </a:pPr>
            <a:r>
              <a:rPr lang="x-none" sz="1479" b="1" spc="-38" dirty="0">
                <a:latin typeface="Arial"/>
              </a:rPr>
              <a:t>OMNIPOTENC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6" name="Rectangle 116"/>
          <p:cNvSpPr/>
          <p:nvPr/>
        </p:nvSpPr>
        <p:spPr>
          <a:xfrm rot="-5400000">
            <a:off x="812567" y="4303581"/>
            <a:ext cx="1270284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52" dirty="0">
                <a:latin typeface="Arial"/>
              </a:rPr>
              <a:t>IMMUTABILIT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17" name="Rectangle 117"/>
          <p:cNvSpPr/>
          <p:nvPr/>
        </p:nvSpPr>
        <p:spPr>
          <a:xfrm>
            <a:off x="2431677" y="5141599"/>
            <a:ext cx="286578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spc="-35" dirty="0">
                <a:latin typeface="Arial"/>
              </a:rPr>
              <a:t>LOV</a:t>
            </a:r>
            <a:r>
              <a:rPr lang="x-none" sz="1479" b="1" spc="2346" dirty="0">
                <a:latin typeface="Arial"/>
              </a:rPr>
              <a:t>E</a:t>
            </a:r>
            <a:r>
              <a:rPr lang="x-none" sz="1479" b="1" spc="-42" dirty="0">
                <a:latin typeface="Arial"/>
              </a:rPr>
              <a:t>GOODNES</a:t>
            </a:r>
            <a:r>
              <a:rPr lang="x-none" sz="1479" b="1" spc="2604" dirty="0">
                <a:latin typeface="Arial"/>
              </a:rPr>
              <a:t>S</a:t>
            </a:r>
            <a:r>
              <a:rPr lang="x-none" sz="1479" b="1" spc="-26" dirty="0">
                <a:latin typeface="Arial"/>
              </a:rPr>
              <a:t>MERC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 marL="336185">
              <a:lnSpc>
                <a:spcPts val="2294"/>
              </a:lnSpc>
              <a:tabLst>
                <a:tab pos="1636100" algn="l"/>
              </a:tabLst>
            </a:pPr>
            <a:r>
              <a:rPr lang="x-none" sz="1479" b="1" spc="-22" dirty="0">
                <a:latin typeface="Arial"/>
              </a:rPr>
              <a:t>JUSTIC</a:t>
            </a:r>
            <a:r>
              <a:rPr lang="x-none" sz="1479" b="1" dirty="0">
                <a:latin typeface="Arial"/>
              </a:rPr>
              <a:t>E	</a:t>
            </a:r>
            <a:r>
              <a:rPr lang="x-none" sz="1479" b="1" spc="-29" dirty="0">
                <a:latin typeface="Arial"/>
              </a:rPr>
              <a:t>PATIENC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8" name="Rectangle 118"/>
          <p:cNvSpPr/>
          <p:nvPr/>
        </p:nvSpPr>
        <p:spPr>
          <a:xfrm>
            <a:off x="6992471" y="5197629"/>
            <a:ext cx="2580515" cy="522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176647" algn="l"/>
              </a:tabLst>
            </a:pPr>
            <a:r>
              <a:rPr lang="x-none" sz="1479" b="1" spc="-55" dirty="0">
                <a:latin typeface="Arial"/>
              </a:rPr>
              <a:t>WISDO</a:t>
            </a:r>
            <a:r>
              <a:rPr lang="x-none" sz="1479" b="1" dirty="0">
                <a:latin typeface="Arial"/>
              </a:rPr>
              <a:t>M	</a:t>
            </a:r>
            <a:r>
              <a:rPr lang="x-none" sz="1479" b="1" spc="-26" dirty="0">
                <a:latin typeface="Arial"/>
              </a:rPr>
              <a:t>FAITHFULNES</a:t>
            </a:r>
            <a:r>
              <a:rPr lang="x-none" sz="1479" b="1" dirty="0">
                <a:latin typeface="Arial"/>
              </a:rPr>
              <a:t>S</a:t>
            </a:r>
            <a:endParaRPr lang="x-none" sz="1479" dirty="0"/>
          </a:p>
          <a:p>
            <a:pPr marL="862875">
              <a:lnSpc>
                <a:spcPts val="2294"/>
              </a:lnSpc>
            </a:pPr>
            <a:r>
              <a:rPr lang="x-none" sz="1479" b="1" spc="-44" dirty="0">
                <a:latin typeface="Arial"/>
              </a:rPr>
              <a:t>GRAC</a:t>
            </a:r>
            <a:r>
              <a:rPr lang="x-none" sz="1479" b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19" name="Rectangle 119"/>
          <p:cNvSpPr/>
          <p:nvPr/>
        </p:nvSpPr>
        <p:spPr>
          <a:xfrm>
            <a:off x="2162736" y="6497511"/>
            <a:ext cx="7037055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871429" algn="l"/>
                <a:tab pos="4560908" algn="l"/>
                <a:tab pos="6488368" algn="l"/>
              </a:tabLst>
            </a:pPr>
            <a:r>
              <a:rPr lang="x-none" sz="1479" i="1" spc="-20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0" dirty="0">
                <a:latin typeface="Arial"/>
              </a:rPr>
              <a:t>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1" dirty="0">
                <a:latin typeface="Arial"/>
              </a:rPr>
              <a:t>&amp;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1" dirty="0">
                <a:latin typeface="Arial"/>
              </a:rPr>
              <a:t>unbeliever</a:t>
            </a:r>
            <a:r>
              <a:rPr lang="x-none" sz="1479" i="1" dirty="0">
                <a:latin typeface="Arial"/>
              </a:rPr>
              <a:t>s	</a:t>
            </a:r>
            <a:r>
              <a:rPr lang="x-none" sz="1479" i="1" spc="-24" dirty="0">
                <a:latin typeface="Arial"/>
              </a:rPr>
              <a:t>To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believers</a:t>
            </a:r>
            <a:r>
              <a:rPr lang="x-none" sz="1479" i="1" dirty="0">
                <a:latin typeface="Arial"/>
              </a:rPr>
              <a:t>,	</a:t>
            </a:r>
            <a:r>
              <a:rPr lang="x-none" sz="1479" i="1" spc="-35" dirty="0">
                <a:latin typeface="Arial"/>
              </a:rPr>
              <a:t>ONL</a:t>
            </a:r>
            <a:r>
              <a:rPr lang="x-none" sz="1479" i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0" name="Rectangle 120"/>
          <p:cNvSpPr/>
          <p:nvPr/>
        </p:nvSpPr>
        <p:spPr>
          <a:xfrm>
            <a:off x="4594413" y="3830511"/>
            <a:ext cx="6034985" cy="4712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661764"/>
            <a:r>
              <a:rPr lang="x-none" sz="1479" b="1" spc="-29" dirty="0">
                <a:latin typeface="Arial"/>
              </a:rPr>
              <a:t>SUPREMAC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  <a:p>
            <a:pPr>
              <a:lnSpc>
                <a:spcPts val="1941"/>
              </a:lnSpc>
              <a:tabLst>
                <a:tab pos="1759368" algn="l"/>
                <a:tab pos="4661764" algn="l"/>
              </a:tabLst>
            </a:pPr>
            <a:r>
              <a:rPr lang="x-none" sz="2240" spc="-36" baseline="59658" dirty="0">
                <a:latin typeface="Arial"/>
              </a:rPr>
              <a:t>"Productive</a:t>
            </a:r>
            <a:r>
              <a:rPr lang="x-none" sz="2240" baseline="59658" dirty="0">
                <a:latin typeface="Arial"/>
              </a:rPr>
              <a:t>"	</a:t>
            </a:r>
            <a:r>
              <a:rPr lang="x-none" sz="2240" spc="-42" baseline="59658" dirty="0">
                <a:latin typeface="Arial"/>
              </a:rPr>
              <a:t>Attribute</a:t>
            </a:r>
            <a:r>
              <a:rPr lang="x-none" sz="2240" baseline="59658" dirty="0">
                <a:latin typeface="Arial"/>
              </a:rPr>
              <a:t>s	</a:t>
            </a:r>
            <a:r>
              <a:rPr lang="x-none" sz="1479" b="1" spc="-32" dirty="0">
                <a:latin typeface="Arial"/>
              </a:rPr>
              <a:t>SOVEREIGNT</a:t>
            </a:r>
            <a:r>
              <a:rPr lang="x-none" sz="1479" b="1" dirty="0">
                <a:latin typeface="Arial"/>
              </a:rPr>
              <a:t>Y</a:t>
            </a:r>
            <a:endParaRPr lang="x-none" sz="1479" dirty="0"/>
          </a:p>
        </p:txBody>
      </p:sp>
      <p:sp>
        <p:nvSpPr>
          <p:cNvPr id="121" name="Rectangle 121"/>
          <p:cNvSpPr/>
          <p:nvPr/>
        </p:nvSpPr>
        <p:spPr>
          <a:xfrm>
            <a:off x="4896971" y="4670952"/>
            <a:ext cx="1916807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4" dirty="0">
                <a:latin typeface="Arial"/>
              </a:rPr>
              <a:t>Providing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Quality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of</a:t>
            </a:r>
            <a:r>
              <a:rPr lang="x-none" sz="1479" i="1" spc="-58" dirty="0">
                <a:latin typeface="Arial"/>
              </a:rPr>
              <a:t> </a:t>
            </a:r>
            <a:r>
              <a:rPr lang="x-none" sz="1479" i="1" spc="-24" dirty="0">
                <a:latin typeface="Arial"/>
              </a:rPr>
              <a:t>Lif</a:t>
            </a:r>
            <a:r>
              <a:rPr lang="x-none" sz="1479" i="1" dirty="0">
                <a:latin typeface="Arial"/>
              </a:rPr>
              <a:t>e</a:t>
            </a:r>
            <a:endParaRPr lang="x-none" sz="1479" dirty="0"/>
          </a:p>
        </p:txBody>
      </p:sp>
      <p:sp>
        <p:nvSpPr>
          <p:cNvPr id="122" name="Rectangle 122"/>
          <p:cNvSpPr/>
          <p:nvPr/>
        </p:nvSpPr>
        <p:spPr>
          <a:xfrm>
            <a:off x="8404412" y="2328923"/>
            <a:ext cx="1009379" cy="4456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i="1" spc="-27" dirty="0">
                <a:latin typeface="Arial"/>
              </a:rPr>
              <a:t>Universa</a:t>
            </a:r>
            <a:r>
              <a:rPr lang="x-none" sz="1479" i="1" dirty="0">
                <a:latin typeface="Arial"/>
              </a:rPr>
              <a:t>l</a:t>
            </a:r>
            <a:endParaRPr lang="x-none" sz="1479" dirty="0"/>
          </a:p>
          <a:p>
            <a:pPr marL="392216">
              <a:lnSpc>
                <a:spcPts val="1677"/>
              </a:lnSpc>
            </a:pPr>
            <a:r>
              <a:rPr lang="x-none" sz="1479" i="1" spc="-24" dirty="0">
                <a:latin typeface="Arial"/>
              </a:rPr>
              <a:t>Result</a:t>
            </a:r>
            <a:r>
              <a:rPr lang="x-none" sz="1479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3" name="Rectangle 123"/>
          <p:cNvSpPr/>
          <p:nvPr/>
        </p:nvSpPr>
        <p:spPr>
          <a:xfrm>
            <a:off x="3877236" y="1354011"/>
            <a:ext cx="4185761" cy="2276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1479" b="1" i="1" spc="-26" dirty="0">
                <a:latin typeface="Arial"/>
              </a:rPr>
              <a:t>RELATIONSHIPS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AMONG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GOD'S</a:t>
            </a:r>
            <a:r>
              <a:rPr lang="x-none" sz="1479" b="1" i="1" spc="-58" dirty="0">
                <a:latin typeface="Arial"/>
              </a:rPr>
              <a:t>  </a:t>
            </a:r>
            <a:r>
              <a:rPr lang="x-none" sz="1479" b="1" i="1" spc="-26" dirty="0">
                <a:latin typeface="Arial"/>
              </a:rPr>
              <a:t>ATTRIBUTE</a:t>
            </a:r>
            <a:r>
              <a:rPr lang="x-none" sz="1479" b="1" i="1" dirty="0">
                <a:latin typeface="Arial"/>
              </a:rPr>
              <a:t>S</a:t>
            </a:r>
            <a:endParaRPr lang="x-none" sz="1479" dirty="0"/>
          </a:p>
        </p:txBody>
      </p:sp>
      <p:sp>
        <p:nvSpPr>
          <p:cNvPr id="124" name="Rectangle 124"/>
          <p:cNvSpPr/>
          <p:nvPr/>
        </p:nvSpPr>
        <p:spPr>
          <a:xfrm>
            <a:off x="9648265" y="7351528"/>
            <a:ext cx="101149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Blackhawk Baptist</a:t>
            </a:r>
            <a:endParaRPr lang="x-none" sz="971" dirty="0"/>
          </a:p>
        </p:txBody>
      </p:sp>
      <p:sp>
        <p:nvSpPr>
          <p:cNvPr id="125" name="Rectangle 125"/>
          <p:cNvSpPr/>
          <p:nvPr/>
        </p:nvSpPr>
        <p:spPr>
          <a:xfrm>
            <a:off x="9760324" y="7642881"/>
            <a:ext cx="913712" cy="290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Bob Kostrubanic</a:t>
            </a:r>
            <a:endParaRPr lang="x-none" sz="971" dirty="0"/>
          </a:p>
          <a:p>
            <a:pPr marL="190505">
              <a:lnSpc>
                <a:spcPts val="1147"/>
              </a:lnSpc>
            </a:pPr>
            <a:r>
              <a:rPr lang="x-none" sz="971" dirty="0">
                <a:latin typeface="Arial"/>
              </a:rPr>
              <a:t>10/4/85</a:t>
            </a:r>
            <a:endParaRPr lang="x-none" sz="971" dirty="0"/>
          </a:p>
        </p:txBody>
      </p:sp>
      <p:sp>
        <p:nvSpPr>
          <p:cNvPr id="126" name="Rectangle 126"/>
          <p:cNvSpPr/>
          <p:nvPr/>
        </p:nvSpPr>
        <p:spPr>
          <a:xfrm>
            <a:off x="9816354" y="7934234"/>
            <a:ext cx="706925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Rev. 8/12/94</a:t>
            </a:r>
            <a:endParaRPr lang="x-none" sz="971" dirty="0"/>
          </a:p>
        </p:txBody>
      </p:sp>
      <p:sp>
        <p:nvSpPr>
          <p:cNvPr id="127" name="Rectangle 127"/>
          <p:cNvSpPr/>
          <p:nvPr/>
        </p:nvSpPr>
        <p:spPr>
          <a:xfrm>
            <a:off x="10006853" y="7497205"/>
            <a:ext cx="400751" cy="149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971" dirty="0">
                <a:latin typeface="Arial"/>
              </a:rPr>
              <a:t>Church</a:t>
            </a:r>
            <a:endParaRPr lang="x-none" sz="971" dirty="0"/>
          </a:p>
        </p:txBody>
      </p:sp>
    </p:spTree>
    <p:extLst>
      <p:ext uri="{BB962C8B-B14F-4D97-AF65-F5344CB8AC3E}">
        <p14:creationId xmlns:p14="http://schemas.microsoft.com/office/powerpoint/2010/main" val="34149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</a:t>
            </a:r>
            <a: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Results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4" y="2299727"/>
            <a:ext cx="9229026" cy="293117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89" y="1220450"/>
            <a:ext cx="9762564" cy="891685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GOD: Universal </a:t>
            </a:r>
            <a:r>
              <a:rPr lang="en-US" sz="4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</a:t>
            </a:r>
            <a:r>
              <a:rPr lang="en-US" sz="20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359" y="2332015"/>
            <a:ext cx="8502693" cy="27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42" y="2609780"/>
            <a:ext cx="8490410" cy="537777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Kostrubanic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8AD2-6E18-4DE4-9B8D-8154A7DD00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396</Words>
  <Application>Microsoft Office PowerPoint</Application>
  <PresentationFormat>Custom</PresentationFormat>
  <Paragraphs>182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GOD’S ATTRIBUTES</vt:lpstr>
      <vt:lpstr>PowerPoint Presentation</vt:lpstr>
      <vt:lpstr>ATTRIBUTES OF GOD: Basic</vt:lpstr>
      <vt:lpstr>ATTRIBUTES OF GOD: Basic (cont’d)</vt:lpstr>
      <vt:lpstr>ATTRIBUTES OF GOD: Basic (cont’d)</vt:lpstr>
      <vt:lpstr>ATTRIBUTES OF GOD: Basic (cont’d)</vt:lpstr>
      <vt:lpstr>PowerPoint Presentation</vt:lpstr>
      <vt:lpstr>ATTRIBUTES OF GOD: Universal Results</vt:lpstr>
      <vt:lpstr>ATTRIBUTES OF GOD: Universal Results (cont’d)</vt:lpstr>
      <vt:lpstr>PowerPoint Presentation</vt:lpstr>
      <vt:lpstr>ATTRIBUTES OF GOD: Essence</vt:lpstr>
      <vt:lpstr>ATTRIBUTES OF GOD: Essence (cont’d)</vt:lpstr>
      <vt:lpstr>PowerPoint Presentation</vt:lpstr>
      <vt:lpstr>ATTRIBUTES OF GOD: Quality Life to All</vt:lpstr>
      <vt:lpstr>ATTRIBUTES OF GOD: Quality Life to All (cont’d)</vt:lpstr>
      <vt:lpstr>ATTRIBUTES OF GOD: Quality Life to All (cont’d)</vt:lpstr>
      <vt:lpstr>ATTRIBUTES OF GOD: Quality Life to All (cont’d)</vt:lpstr>
      <vt:lpstr>ATTRIBUTES OF GOD: Quality Life to All (cont’d)</vt:lpstr>
      <vt:lpstr>PowerPoint Presentation</vt:lpstr>
      <vt:lpstr>ATTRIBUTES OF GOD: Quality Life to Believers</vt:lpstr>
      <vt:lpstr>ATTRIBUTES OF GOD: Quality Life to Believers (cont’d)</vt:lpstr>
      <vt:lpstr>ATTRIBUTES OF GOD: Quality Life to Believers (cont’d)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Kostrubanic</dc:creator>
  <cp:lastModifiedBy>Owner</cp:lastModifiedBy>
  <cp:revision>21</cp:revision>
  <dcterms:created xsi:type="dcterms:W3CDTF">2016-06-05T00:29:29Z</dcterms:created>
  <dcterms:modified xsi:type="dcterms:W3CDTF">2016-06-08T20:13:08Z</dcterms:modified>
</cp:coreProperties>
</file>